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00" r:id="rId1"/>
  </p:sldMasterIdLst>
  <p:notesMasterIdLst>
    <p:notesMasterId r:id="rId345"/>
  </p:notesMasterIdLst>
  <p:sldIdLst>
    <p:sldId id="257" r:id="rId2"/>
    <p:sldId id="258" r:id="rId3"/>
    <p:sldId id="260" r:id="rId4"/>
    <p:sldId id="386" r:id="rId5"/>
    <p:sldId id="261" r:id="rId6"/>
    <p:sldId id="582" r:id="rId7"/>
    <p:sldId id="263" r:id="rId8"/>
    <p:sldId id="264" r:id="rId9"/>
    <p:sldId id="265" r:id="rId10"/>
    <p:sldId id="267" r:id="rId11"/>
    <p:sldId id="384" r:id="rId12"/>
    <p:sldId id="385" r:id="rId13"/>
    <p:sldId id="427" r:id="rId14"/>
    <p:sldId id="579" r:id="rId15"/>
    <p:sldId id="266" r:id="rId16"/>
    <p:sldId id="387" r:id="rId17"/>
    <p:sldId id="268" r:id="rId18"/>
    <p:sldId id="269" r:id="rId19"/>
    <p:sldId id="270" r:id="rId20"/>
    <p:sldId id="271" r:id="rId21"/>
    <p:sldId id="388" r:id="rId22"/>
    <p:sldId id="272" r:id="rId23"/>
    <p:sldId id="389" r:id="rId24"/>
    <p:sldId id="575" r:id="rId25"/>
    <p:sldId id="390" r:id="rId26"/>
    <p:sldId id="391" r:id="rId27"/>
    <p:sldId id="273" r:id="rId28"/>
    <p:sldId id="274" r:id="rId29"/>
    <p:sldId id="392" r:id="rId30"/>
    <p:sldId id="576" r:id="rId31"/>
    <p:sldId id="393" r:id="rId32"/>
    <p:sldId id="394" r:id="rId33"/>
    <p:sldId id="395" r:id="rId34"/>
    <p:sldId id="396" r:id="rId35"/>
    <p:sldId id="275" r:id="rId36"/>
    <p:sldId id="276" r:id="rId37"/>
    <p:sldId id="277" r:id="rId38"/>
    <p:sldId id="278" r:id="rId39"/>
    <p:sldId id="397" r:id="rId40"/>
    <p:sldId id="398" r:id="rId41"/>
    <p:sldId id="399" r:id="rId42"/>
    <p:sldId id="279" r:id="rId43"/>
    <p:sldId id="280" r:id="rId44"/>
    <p:sldId id="401" r:id="rId45"/>
    <p:sldId id="404" r:id="rId46"/>
    <p:sldId id="402" r:id="rId47"/>
    <p:sldId id="281" r:id="rId48"/>
    <p:sldId id="403" r:id="rId49"/>
    <p:sldId id="405" r:id="rId50"/>
    <p:sldId id="406" r:id="rId51"/>
    <p:sldId id="283" r:id="rId52"/>
    <p:sldId id="407" r:id="rId53"/>
    <p:sldId id="408" r:id="rId54"/>
    <p:sldId id="284" r:id="rId55"/>
    <p:sldId id="285" r:id="rId56"/>
    <p:sldId id="409" r:id="rId57"/>
    <p:sldId id="410" r:id="rId58"/>
    <p:sldId id="411" r:id="rId59"/>
    <p:sldId id="412" r:id="rId60"/>
    <p:sldId id="413" r:id="rId61"/>
    <p:sldId id="414" r:id="rId62"/>
    <p:sldId id="415" r:id="rId63"/>
    <p:sldId id="416" r:id="rId64"/>
    <p:sldId id="417" r:id="rId65"/>
    <p:sldId id="418" r:id="rId66"/>
    <p:sldId id="286" r:id="rId67"/>
    <p:sldId id="287" r:id="rId68"/>
    <p:sldId id="288" r:id="rId69"/>
    <p:sldId id="419" r:id="rId70"/>
    <p:sldId id="289" r:id="rId71"/>
    <p:sldId id="420" r:id="rId72"/>
    <p:sldId id="290" r:id="rId73"/>
    <p:sldId id="421" r:id="rId74"/>
    <p:sldId id="422" r:id="rId75"/>
    <p:sldId id="423" r:id="rId76"/>
    <p:sldId id="578" r:id="rId77"/>
    <p:sldId id="577" r:id="rId78"/>
    <p:sldId id="426" r:id="rId79"/>
    <p:sldId id="291" r:id="rId80"/>
    <p:sldId id="292" r:id="rId81"/>
    <p:sldId id="428" r:id="rId82"/>
    <p:sldId id="429" r:id="rId83"/>
    <p:sldId id="430" r:id="rId84"/>
    <p:sldId id="431" r:id="rId85"/>
    <p:sldId id="432" r:id="rId86"/>
    <p:sldId id="293" r:id="rId87"/>
    <p:sldId id="433" r:id="rId88"/>
    <p:sldId id="434" r:id="rId89"/>
    <p:sldId id="435" r:id="rId90"/>
    <p:sldId id="294" r:id="rId91"/>
    <p:sldId id="295" r:id="rId92"/>
    <p:sldId id="296" r:id="rId93"/>
    <p:sldId id="357" r:id="rId94"/>
    <p:sldId id="358" r:id="rId95"/>
    <p:sldId id="436" r:id="rId96"/>
    <p:sldId id="437" r:id="rId97"/>
    <p:sldId id="438" r:id="rId98"/>
    <p:sldId id="439" r:id="rId99"/>
    <p:sldId id="440" r:id="rId100"/>
    <p:sldId id="441" r:id="rId101"/>
    <p:sldId id="446" r:id="rId102"/>
    <p:sldId id="442" r:id="rId103"/>
    <p:sldId id="443" r:id="rId104"/>
    <p:sldId id="444" r:id="rId105"/>
    <p:sldId id="445" r:id="rId106"/>
    <p:sldId id="447" r:id="rId107"/>
    <p:sldId id="448" r:id="rId108"/>
    <p:sldId id="449" r:id="rId109"/>
    <p:sldId id="451" r:id="rId110"/>
    <p:sldId id="450" r:id="rId111"/>
    <p:sldId id="452" r:id="rId112"/>
    <p:sldId id="453" r:id="rId113"/>
    <p:sldId id="454" r:id="rId114"/>
    <p:sldId id="455" r:id="rId115"/>
    <p:sldId id="456" r:id="rId116"/>
    <p:sldId id="584" r:id="rId117"/>
    <p:sldId id="585" r:id="rId118"/>
    <p:sldId id="457" r:id="rId119"/>
    <p:sldId id="458" r:id="rId120"/>
    <p:sldId id="459" r:id="rId121"/>
    <p:sldId id="460" r:id="rId122"/>
    <p:sldId id="461" r:id="rId123"/>
    <p:sldId id="466" r:id="rId124"/>
    <p:sldId id="464" r:id="rId125"/>
    <p:sldId id="462" r:id="rId126"/>
    <p:sldId id="465" r:id="rId127"/>
    <p:sldId id="467" r:id="rId128"/>
    <p:sldId id="468" r:id="rId129"/>
    <p:sldId id="469" r:id="rId130"/>
    <p:sldId id="470" r:id="rId131"/>
    <p:sldId id="471" r:id="rId132"/>
    <p:sldId id="472" r:id="rId133"/>
    <p:sldId id="473" r:id="rId134"/>
    <p:sldId id="474" r:id="rId135"/>
    <p:sldId id="353" r:id="rId136"/>
    <p:sldId id="475" r:id="rId137"/>
    <p:sldId id="354" r:id="rId138"/>
    <p:sldId id="476" r:id="rId139"/>
    <p:sldId id="477" r:id="rId140"/>
    <p:sldId id="478" r:id="rId141"/>
    <p:sldId id="583" r:id="rId142"/>
    <p:sldId id="356" r:id="rId143"/>
    <p:sldId id="479" r:id="rId144"/>
    <p:sldId id="359" r:id="rId145"/>
    <p:sldId id="480" r:id="rId146"/>
    <p:sldId id="481" r:id="rId147"/>
    <p:sldId id="482" r:id="rId148"/>
    <p:sldId id="360" r:id="rId149"/>
    <p:sldId id="483" r:id="rId150"/>
    <p:sldId id="361" r:id="rId151"/>
    <p:sldId id="484" r:id="rId152"/>
    <p:sldId id="485" r:id="rId153"/>
    <p:sldId id="489" r:id="rId154"/>
    <p:sldId id="362" r:id="rId155"/>
    <p:sldId id="490" r:id="rId156"/>
    <p:sldId id="487" r:id="rId157"/>
    <p:sldId id="488" r:id="rId158"/>
    <p:sldId id="491" r:id="rId159"/>
    <p:sldId id="492" r:id="rId160"/>
    <p:sldId id="364" r:id="rId161"/>
    <p:sldId id="493" r:id="rId162"/>
    <p:sldId id="494" r:id="rId163"/>
    <p:sldId id="495" r:id="rId164"/>
    <p:sldId id="496" r:id="rId165"/>
    <p:sldId id="497" r:id="rId166"/>
    <p:sldId id="365" r:id="rId167"/>
    <p:sldId id="366" r:id="rId168"/>
    <p:sldId id="498" r:id="rId169"/>
    <p:sldId id="367" r:id="rId170"/>
    <p:sldId id="499" r:id="rId171"/>
    <p:sldId id="368" r:id="rId172"/>
    <p:sldId id="369" r:id="rId173"/>
    <p:sldId id="370" r:id="rId174"/>
    <p:sldId id="371" r:id="rId175"/>
    <p:sldId id="500" r:id="rId176"/>
    <p:sldId id="501" r:id="rId177"/>
    <p:sldId id="502" r:id="rId178"/>
    <p:sldId id="372" r:id="rId179"/>
    <p:sldId id="504" r:id="rId180"/>
    <p:sldId id="505" r:id="rId181"/>
    <p:sldId id="373" r:id="rId182"/>
    <p:sldId id="374" r:id="rId183"/>
    <p:sldId id="375" r:id="rId184"/>
    <p:sldId id="506" r:id="rId185"/>
    <p:sldId id="507" r:id="rId186"/>
    <p:sldId id="376" r:id="rId187"/>
    <p:sldId id="508" r:id="rId188"/>
    <p:sldId id="377" r:id="rId189"/>
    <p:sldId id="378" r:id="rId190"/>
    <p:sldId id="379" r:id="rId191"/>
    <p:sldId id="380" r:id="rId192"/>
    <p:sldId id="510" r:id="rId193"/>
    <p:sldId id="511" r:id="rId194"/>
    <p:sldId id="509" r:id="rId195"/>
    <p:sldId id="381" r:id="rId196"/>
    <p:sldId id="513" r:id="rId197"/>
    <p:sldId id="515" r:id="rId198"/>
    <p:sldId id="516" r:id="rId199"/>
    <p:sldId id="518" r:id="rId200"/>
    <p:sldId id="517" r:id="rId201"/>
    <p:sldId id="522" r:id="rId202"/>
    <p:sldId id="519" r:id="rId203"/>
    <p:sldId id="520" r:id="rId204"/>
    <p:sldId id="521" r:id="rId205"/>
    <p:sldId id="523" r:id="rId206"/>
    <p:sldId id="524" r:id="rId207"/>
    <p:sldId id="525" r:id="rId208"/>
    <p:sldId id="526" r:id="rId209"/>
    <p:sldId id="527" r:id="rId210"/>
    <p:sldId id="530" r:id="rId211"/>
    <p:sldId id="529" r:id="rId212"/>
    <p:sldId id="383" r:id="rId213"/>
    <p:sldId id="528" r:id="rId214"/>
    <p:sldId id="531" r:id="rId215"/>
    <p:sldId id="532" r:id="rId216"/>
    <p:sldId id="298" r:id="rId217"/>
    <p:sldId id="533" r:id="rId218"/>
    <p:sldId id="534" r:id="rId219"/>
    <p:sldId id="300" r:id="rId220"/>
    <p:sldId id="301" r:id="rId221"/>
    <p:sldId id="535" r:id="rId222"/>
    <p:sldId id="538" r:id="rId223"/>
    <p:sldId id="580" r:id="rId224"/>
    <p:sldId id="539" r:id="rId225"/>
    <p:sldId id="540" r:id="rId226"/>
    <p:sldId id="541" r:id="rId227"/>
    <p:sldId id="302" r:id="rId228"/>
    <p:sldId id="542" r:id="rId229"/>
    <p:sldId id="303" r:id="rId230"/>
    <p:sldId id="543" r:id="rId231"/>
    <p:sldId id="581" r:id="rId232"/>
    <p:sldId id="547" r:id="rId233"/>
    <p:sldId id="548" r:id="rId234"/>
    <p:sldId id="304" r:id="rId235"/>
    <p:sldId id="549" r:id="rId236"/>
    <p:sldId id="555" r:id="rId237"/>
    <p:sldId id="554" r:id="rId238"/>
    <p:sldId id="556" r:id="rId239"/>
    <p:sldId id="557" r:id="rId240"/>
    <p:sldId id="558" r:id="rId241"/>
    <p:sldId id="559" r:id="rId242"/>
    <p:sldId id="560" r:id="rId243"/>
    <p:sldId id="561" r:id="rId244"/>
    <p:sldId id="562" r:id="rId245"/>
    <p:sldId id="563" r:id="rId246"/>
    <p:sldId id="564" r:id="rId247"/>
    <p:sldId id="565" r:id="rId248"/>
    <p:sldId id="566" r:id="rId249"/>
    <p:sldId id="567" r:id="rId250"/>
    <p:sldId id="568" r:id="rId251"/>
    <p:sldId id="569" r:id="rId252"/>
    <p:sldId id="570" r:id="rId253"/>
    <p:sldId id="572" r:id="rId254"/>
    <p:sldId id="573" r:id="rId255"/>
    <p:sldId id="574" r:id="rId256"/>
    <p:sldId id="305" r:id="rId257"/>
    <p:sldId id="306" r:id="rId258"/>
    <p:sldId id="628" r:id="rId259"/>
    <p:sldId id="307" r:id="rId260"/>
    <p:sldId id="308" r:id="rId261"/>
    <p:sldId id="309" r:id="rId262"/>
    <p:sldId id="617" r:id="rId263"/>
    <p:sldId id="618" r:id="rId264"/>
    <p:sldId id="596" r:id="rId265"/>
    <p:sldId id="310" r:id="rId266"/>
    <p:sldId id="311" r:id="rId267"/>
    <p:sldId id="615" r:id="rId268"/>
    <p:sldId id="616" r:id="rId269"/>
    <p:sldId id="586" r:id="rId270"/>
    <p:sldId id="595" r:id="rId271"/>
    <p:sldId id="606" r:id="rId272"/>
    <p:sldId id="602" r:id="rId273"/>
    <p:sldId id="312" r:id="rId274"/>
    <p:sldId id="313" r:id="rId275"/>
    <p:sldId id="605" r:id="rId276"/>
    <p:sldId id="314" r:id="rId277"/>
    <p:sldId id="315" r:id="rId278"/>
    <p:sldId id="316" r:id="rId279"/>
    <p:sldId id="600" r:id="rId280"/>
    <p:sldId id="317" r:id="rId281"/>
    <p:sldId id="318" r:id="rId282"/>
    <p:sldId id="319" r:id="rId283"/>
    <p:sldId id="320" r:id="rId284"/>
    <p:sldId id="321" r:id="rId285"/>
    <p:sldId id="322" r:id="rId286"/>
    <p:sldId id="323" r:id="rId287"/>
    <p:sldId id="324" r:id="rId288"/>
    <p:sldId id="597" r:id="rId289"/>
    <p:sldId id="325" r:id="rId290"/>
    <p:sldId id="326" r:id="rId291"/>
    <p:sldId id="327" r:id="rId292"/>
    <p:sldId id="598" r:id="rId293"/>
    <p:sldId id="328" r:id="rId294"/>
    <p:sldId id="604" r:id="rId295"/>
    <p:sldId id="620" r:id="rId296"/>
    <p:sldId id="622" r:id="rId297"/>
    <p:sldId id="619" r:id="rId298"/>
    <p:sldId id="623" r:id="rId299"/>
    <p:sldId id="329" r:id="rId300"/>
    <p:sldId id="330" r:id="rId301"/>
    <p:sldId id="588" r:id="rId302"/>
    <p:sldId id="331" r:id="rId303"/>
    <p:sldId id="332" r:id="rId304"/>
    <p:sldId id="610" r:id="rId305"/>
    <p:sldId id="611" r:id="rId306"/>
    <p:sldId id="625" r:id="rId307"/>
    <p:sldId id="626" r:id="rId308"/>
    <p:sldId id="629" r:id="rId309"/>
    <p:sldId id="333" r:id="rId310"/>
    <p:sldId id="589" r:id="rId311"/>
    <p:sldId id="609" r:id="rId312"/>
    <p:sldId id="334" r:id="rId313"/>
    <p:sldId id="335" r:id="rId314"/>
    <p:sldId id="336" r:id="rId315"/>
    <p:sldId id="601" r:id="rId316"/>
    <p:sldId id="627" r:id="rId317"/>
    <p:sldId id="337" r:id="rId318"/>
    <p:sldId id="338" r:id="rId319"/>
    <p:sldId id="591" r:id="rId320"/>
    <p:sldId id="624" r:id="rId321"/>
    <p:sldId id="339" r:id="rId322"/>
    <p:sldId id="340" r:id="rId323"/>
    <p:sldId id="341" r:id="rId324"/>
    <p:sldId id="587" r:id="rId325"/>
    <p:sldId id="592" r:id="rId326"/>
    <p:sldId id="593" r:id="rId327"/>
    <p:sldId id="603" r:id="rId328"/>
    <p:sldId id="607" r:id="rId329"/>
    <p:sldId id="613" r:id="rId330"/>
    <p:sldId id="343" r:id="rId331"/>
    <p:sldId id="594" r:id="rId332"/>
    <p:sldId id="621" r:id="rId333"/>
    <p:sldId id="608" r:id="rId334"/>
    <p:sldId id="344" r:id="rId335"/>
    <p:sldId id="614" r:id="rId336"/>
    <p:sldId id="345" r:id="rId337"/>
    <p:sldId id="346" r:id="rId338"/>
    <p:sldId id="347" r:id="rId339"/>
    <p:sldId id="348" r:id="rId340"/>
    <p:sldId id="349" r:id="rId341"/>
    <p:sldId id="350" r:id="rId342"/>
    <p:sldId id="351" r:id="rId343"/>
    <p:sldId id="352" r:id="rId344"/>
  </p:sldIdLst>
  <p:sldSz cx="9144000" cy="6858000" type="screen4x3"/>
  <p:notesSz cx="6858000" cy="9144000"/>
  <p:custDataLst>
    <p:tags r:id="rId34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817" autoAdjust="0"/>
  </p:normalViewPr>
  <p:slideViewPr>
    <p:cSldViewPr>
      <p:cViewPr>
        <p:scale>
          <a:sx n="107" d="100"/>
          <a:sy n="107" d="100"/>
        </p:scale>
        <p:origin x="-90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46" Type="http://schemas.openxmlformats.org/officeDocument/2006/relationships/tags" Target="tags/tag1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326" Type="http://schemas.openxmlformats.org/officeDocument/2006/relationships/slide" Target="slides/slide325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281" Type="http://schemas.openxmlformats.org/officeDocument/2006/relationships/slide" Target="slides/slide280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83" Type="http://schemas.openxmlformats.org/officeDocument/2006/relationships/slide" Target="slides/slide182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45" Type="http://schemas.openxmlformats.org/officeDocument/2006/relationships/slide" Target="slides/slide44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348" Type="http://schemas.openxmlformats.org/officeDocument/2006/relationships/viewProps" Target="viewProps.xml"/><Relationship Id="rId152" Type="http://schemas.openxmlformats.org/officeDocument/2006/relationships/slide" Target="slides/slide151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56" Type="http://schemas.openxmlformats.org/officeDocument/2006/relationships/slide" Target="slides/slide55.xml"/><Relationship Id="rId317" Type="http://schemas.openxmlformats.org/officeDocument/2006/relationships/slide" Target="slides/slide316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28" Type="http://schemas.openxmlformats.org/officeDocument/2006/relationships/slide" Target="slides/slide327.xml"/><Relationship Id="rId349" Type="http://schemas.openxmlformats.org/officeDocument/2006/relationships/theme" Target="theme/theme1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8" Type="http://schemas.openxmlformats.org/officeDocument/2006/relationships/slide" Target="slides/slide317.xml"/><Relationship Id="rId339" Type="http://schemas.openxmlformats.org/officeDocument/2006/relationships/slide" Target="slides/slide338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350" Type="http://schemas.openxmlformats.org/officeDocument/2006/relationships/tableStyles" Target="tableStyles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329" Type="http://schemas.openxmlformats.org/officeDocument/2006/relationships/slide" Target="slides/slide328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slide" Target="slides/slide329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341" Type="http://schemas.openxmlformats.org/officeDocument/2006/relationships/slide" Target="slides/slide340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notesMaster" Target="notesMasters/notesMaster1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36" Type="http://schemas.openxmlformats.org/officeDocument/2006/relationships/slide" Target="slides/slide335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47" Type="http://schemas.openxmlformats.org/officeDocument/2006/relationships/presProps" Target="presProps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62" Type="http://schemas.openxmlformats.org/officeDocument/2006/relationships/slide" Target="slides/slide161.xml"/><Relationship Id="rId218" Type="http://schemas.openxmlformats.org/officeDocument/2006/relationships/slide" Target="slides/slide217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66" Type="http://schemas.openxmlformats.org/officeDocument/2006/relationships/slide" Target="slides/slide65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173" Type="http://schemas.openxmlformats.org/officeDocument/2006/relationships/slide" Target="slides/slide172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35" Type="http://schemas.openxmlformats.org/officeDocument/2006/relationships/slide" Target="slides/slide34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38" Type="http://schemas.openxmlformats.org/officeDocument/2006/relationships/slide" Target="slides/slide3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781C1C-D5AB-46B6-A82E-48A8ADEC1D26}" type="datetimeFigureOut">
              <a:rPr lang="ru-RU" smtClean="0"/>
              <a:pPr/>
              <a:t>09.10.2014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440415-7FEF-4DE8-8747-4463C46356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391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allday2.com/2008/02/27/ljuis_kjerroll_alisa_v_strane_chudes__illjustracii_k_1mu_izdaniju.html" TargetMode="External"/><Relationship Id="rId2" Type="http://schemas.openxmlformats.org/officeDocument/2006/relationships/slide" Target="../slides/slide28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1844F-6995-40BB-9781-A0895CBEA28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1705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40415-7FEF-4DE8-8747-4463C4635692}" type="slidenum">
              <a:rPr lang="ru-RU" smtClean="0"/>
              <a:pPr/>
              <a:t>160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866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40415-7FEF-4DE8-8747-4463C4635692}" type="slidenum">
              <a:rPr lang="ru-RU" smtClean="0"/>
              <a:pPr/>
              <a:t>164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6820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40415-7FEF-4DE8-8747-4463C4635692}" type="slidenum">
              <a:rPr lang="ru-RU" smtClean="0"/>
              <a:pPr/>
              <a:t>169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3614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40415-7FEF-4DE8-8747-4463C4635692}" type="slidenum">
              <a:rPr lang="ru-RU" smtClean="0"/>
              <a:pPr/>
              <a:t>176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9797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40415-7FEF-4DE8-8747-4463C4635692}" type="slidenum">
              <a:rPr lang="ru-RU" smtClean="0"/>
              <a:pPr/>
              <a:t>184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9818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40415-7FEF-4DE8-8747-4463C4635692}" type="slidenum">
              <a:rPr lang="ru-RU" smtClean="0"/>
              <a:pPr/>
              <a:t>195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1753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59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CCDF80-3896-4757-A5AF-40539BDE2B39}" type="slidenum">
              <a:rPr lang="ru-RU" smtClean="0"/>
              <a:pPr/>
              <a:t>212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0821910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40415-7FEF-4DE8-8747-4463C4635692}" type="slidenum">
              <a:rPr lang="ru-RU" smtClean="0"/>
              <a:pPr/>
              <a:t>239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5718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40415-7FEF-4DE8-8747-4463C4635692}" type="slidenum">
              <a:rPr lang="ru-RU" smtClean="0"/>
              <a:pPr/>
              <a:t>251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9473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40415-7FEF-4DE8-8747-4463C4635692}" type="slidenum">
              <a:rPr lang="ru-RU" smtClean="0"/>
              <a:pPr/>
              <a:t>258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291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40415-7FEF-4DE8-8747-4463C4635692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343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43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F8B5EB4-C97B-4284-A6A5-6678927BB9A0}" type="slidenum">
              <a:rPr lang="ru-RU" smtClean="0"/>
              <a:pPr/>
              <a:t>261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3288008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40415-7FEF-4DE8-8747-4463C4635692}" type="slidenum">
              <a:rPr lang="ru-RU" smtClean="0"/>
              <a:pPr/>
              <a:t>267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1683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>
              <a:hlinkClick r:id="rId3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1844F-6995-40BB-9781-A0895CBEA285}" type="slidenum">
              <a:rPr lang="ru-RU" smtClean="0"/>
              <a:pPr/>
              <a:t>283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1587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40415-7FEF-4DE8-8747-4463C4635692}" type="slidenum">
              <a:rPr lang="ru-RU" smtClean="0"/>
              <a:pPr/>
              <a:t>296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8126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40415-7FEF-4DE8-8747-4463C4635692}" type="slidenum">
              <a:rPr lang="ru-RU" smtClean="0"/>
              <a:pPr/>
              <a:t>304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0695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40415-7FEF-4DE8-8747-4463C4635692}" type="slidenum">
              <a:rPr lang="ru-RU" smtClean="0"/>
              <a:pPr/>
              <a:t>305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8559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40415-7FEF-4DE8-8747-4463C4635692}" type="slidenum">
              <a:rPr lang="ru-RU" smtClean="0"/>
              <a:pPr/>
              <a:t>306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2757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40415-7FEF-4DE8-8747-4463C4635692}" type="slidenum">
              <a:rPr lang="ru-RU" smtClean="0"/>
              <a:pPr/>
              <a:t>307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5800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40415-7FEF-4DE8-8747-4463C4635692}" type="slidenum">
              <a:rPr lang="ru-RU" smtClean="0"/>
              <a:pPr/>
              <a:t>308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2658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40415-7FEF-4DE8-8747-4463C4635692}" type="slidenum">
              <a:rPr lang="ru-RU" smtClean="0"/>
              <a:pPr/>
              <a:t>310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09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40415-7FEF-4DE8-8747-4463C4635692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0474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40415-7FEF-4DE8-8747-4463C4635692}" type="slidenum">
              <a:rPr lang="ru-RU" smtClean="0"/>
              <a:pPr/>
              <a:t>311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8172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40415-7FEF-4DE8-8747-4463C4635692}" type="slidenum">
              <a:rPr lang="ru-RU" smtClean="0"/>
              <a:pPr/>
              <a:t>313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2524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40415-7FEF-4DE8-8747-4463C4635692}" type="slidenum">
              <a:rPr lang="ru-RU" smtClean="0"/>
              <a:pPr/>
              <a:t>316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649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40415-7FEF-4DE8-8747-4463C4635692}" type="slidenum">
              <a:rPr lang="ru-RU" smtClean="0"/>
              <a:pPr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892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40415-7FEF-4DE8-8747-4463C4635692}" type="slidenum">
              <a:rPr lang="ru-RU" smtClean="0"/>
              <a:pPr/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817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40415-7FEF-4DE8-8747-4463C4635692}" type="slidenum">
              <a:rPr lang="ru-RU" smtClean="0"/>
              <a:pPr/>
              <a:t>131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749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40415-7FEF-4DE8-8747-4463C4635692}" type="slidenum">
              <a:rPr lang="ru-RU" smtClean="0"/>
              <a:pPr/>
              <a:t>132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748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40415-7FEF-4DE8-8747-4463C4635692}" type="slidenum">
              <a:rPr lang="ru-RU" smtClean="0"/>
              <a:pPr/>
              <a:t>149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40415-7FEF-4DE8-8747-4463C4635692}" type="slidenum">
              <a:rPr lang="ru-RU" smtClean="0"/>
              <a:pPr/>
              <a:t>151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422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B0372-BD6C-4ABA-9E32-F775306BD1F0}" type="datetime1">
              <a:rPr lang="ru-RU" smtClean="0"/>
              <a:pPr/>
              <a:t>09.10.2014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Календарь 2015</a:t>
            </a:r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68F0138-1D2C-4010-B8AE-D0AB3177C70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483E0-2DA6-42F4-8383-C71CBB07360C}" type="datetime1">
              <a:rPr lang="ru-RU" smtClean="0"/>
              <a:pPr/>
              <a:t>09.10.2014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Календарь 2015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F0138-1D2C-4010-B8AE-D0AB3177C7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468F0138-1D2C-4010-B8AE-D0AB3177C70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1F3D2-485C-4D1C-9A42-2850371F343C}" type="datetime1">
              <a:rPr lang="ru-RU" smtClean="0"/>
              <a:pPr/>
              <a:t>09.10.2014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Календарь 2015</a:t>
            </a:r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1219200"/>
            <a:ext cx="7086600" cy="1447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295400" y="2819400"/>
            <a:ext cx="3467100" cy="3352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14900" y="2819400"/>
            <a:ext cx="3467100" cy="3352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553200" y="6507163"/>
            <a:ext cx="18288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1AC63-E22C-421B-9025-9E2B9BE048D8}" type="datetime1">
              <a:rPr lang="ru-RU" smtClean="0"/>
              <a:pPr>
                <a:defRPr/>
              </a:pPr>
              <a:t>09.10.2014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295400" y="6507163"/>
            <a:ext cx="28956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Календарь 2015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5791200" y="6172200"/>
            <a:ext cx="762000" cy="609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00862-9E70-4768-B6E2-4F59DA927D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79401-6408-4E0F-B3E4-1E5B4E9ECB39}" type="datetime1">
              <a:rPr lang="ru-RU" smtClean="0"/>
              <a:pPr/>
              <a:t>09.10.2014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Календарь 2015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468F0138-1D2C-4010-B8AE-D0AB3177C70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Календарь 2015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E0762-991B-40F9-B849-2D46A49D18E7}" type="datetime1">
              <a:rPr lang="ru-RU" smtClean="0"/>
              <a:pPr/>
              <a:t>09.10.2014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68F0138-1D2C-4010-B8AE-D0AB3177C70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50FB3384-06B6-49C5-8074-88226B3C4081}" type="datetime1">
              <a:rPr lang="ru-RU" smtClean="0"/>
              <a:pPr/>
              <a:t>09.10.2014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Календарь 2015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F0138-1D2C-4010-B8AE-D0AB3177C70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EFA4B-2D67-45A4-9680-158D51C45169}" type="datetime1">
              <a:rPr lang="ru-RU" smtClean="0"/>
              <a:pPr/>
              <a:t>09.10.2014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r>
              <a:rPr lang="ru-RU" smtClean="0"/>
              <a:t>Календарь 2015</a:t>
            </a:r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468F0138-1D2C-4010-B8AE-D0AB3177C70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29EA6-7B8D-4A08-8AED-00406A109608}" type="datetime1">
              <a:rPr lang="ru-RU" smtClean="0"/>
              <a:pPr/>
              <a:t>09.10.2014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Календарь 2015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468F0138-1D2C-4010-B8AE-D0AB3177C7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4ED6-0DC1-41C1-9116-883E0DB6CE5F}" type="datetime1">
              <a:rPr lang="ru-RU" smtClean="0"/>
              <a:pPr/>
              <a:t>09.10.2014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Календарь 2015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68F0138-1D2C-4010-B8AE-D0AB3177C7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68F0138-1D2C-4010-B8AE-D0AB3177C70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113EC-F020-4403-BB32-D9FEA69E7C4E}" type="datetime1">
              <a:rPr lang="ru-RU" smtClean="0"/>
              <a:pPr/>
              <a:t>09.10.2014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r>
              <a:rPr lang="ru-RU" smtClean="0"/>
              <a:t>Календарь 2015</a:t>
            </a: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468F0138-1D2C-4010-B8AE-D0AB3177C70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3251E114-7D9E-4F7C-AA69-75722BE5C863}" type="datetime1">
              <a:rPr lang="ru-RU" smtClean="0"/>
              <a:pPr/>
              <a:t>09.10.2014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r>
              <a:rPr lang="ru-RU" smtClean="0"/>
              <a:t>Календарь 2015</a:t>
            </a: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7E1C1E1A-AAC3-4C37-9589-CD8BB7358C9C}" type="datetime1">
              <a:rPr lang="ru-RU" smtClean="0"/>
              <a:pPr/>
              <a:t>09.10.2014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Календарь 2015</a:t>
            </a:r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68F0138-1D2C-4010-B8AE-D0AB3177C70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openxmlformats.org/officeDocument/2006/relationships/image" Target="../media/image3.jpeg"/><Relationship Id="rId7" Type="http://schemas.openxmlformats.org/officeDocument/2006/relationships/hyperlink" Target="http://energorus.com/wp-content/uploads/2014/05/IYL-2015.jpg" TargetMode="External"/><Relationship Id="rId12" Type="http://schemas.openxmlformats.org/officeDocument/2006/relationships/image" Target="../media/image10.jpeg"/><Relationship Id="rId2" Type="http://schemas.openxmlformats.org/officeDocument/2006/relationships/hyperlink" Target="http://images.yandex.ru/yandsearch?text=70%20%D0%BB%D0%B5%D1%82%20%D0%BF%D0%BE%D0%B1%D0%B5%D0%B4%D0%B5%20%D0%B2%20%D0%B2%D0%B5%D0%BB%D0%B8%D0%BA%D0%BE%D0%B9%20%D0%BE%D1%82%D0%B5%D1%87%D0%B5%D1%81%D1%82%D0%B2%D0%B5%D0%BD%D0%BD%D0%BE%D0%B9%20%D0%B2%D0%BE%D0%B9%D0%BD%D0%B5&amp;fp=0&amp;img_url=http://www.ng.by/isimages/thumb/0000199_665446.jpg&amp;pos=24&amp;rpt=simage&amp;nojs=1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9.jpeg"/><Relationship Id="rId5" Type="http://schemas.openxmlformats.org/officeDocument/2006/relationships/image" Target="../media/image4.jpeg"/><Relationship Id="rId10" Type="http://schemas.openxmlformats.org/officeDocument/2006/relationships/image" Target="../media/image8.jpeg"/><Relationship Id="rId4" Type="http://schemas.openxmlformats.org/officeDocument/2006/relationships/hyperlink" Target="http://img0.liveinternet.ru/images/attach/c/4/84/394/84394832_105653_or.jpg" TargetMode="External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nterfax.ru/russia/342431" TargetMode="Externa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6.jpeg"/><Relationship Id="rId2" Type="http://schemas.openxmlformats.org/officeDocument/2006/relationships/image" Target="../media/image4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7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8.jpeg"/><Relationship Id="rId7" Type="http://schemas.openxmlformats.org/officeDocument/2006/relationships/image" Target="../media/image42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1.jpeg"/><Relationship Id="rId5" Type="http://schemas.openxmlformats.org/officeDocument/2006/relationships/image" Target="../media/image420.jpeg"/><Relationship Id="rId4" Type="http://schemas.openxmlformats.org/officeDocument/2006/relationships/image" Target="../media/image419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4.jpeg"/><Relationship Id="rId2" Type="http://schemas.openxmlformats.org/officeDocument/2006/relationships/image" Target="../media/image4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6.jpeg"/><Relationship Id="rId4" Type="http://schemas.openxmlformats.org/officeDocument/2006/relationships/image" Target="../media/image425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8.jpeg"/><Relationship Id="rId2" Type="http://schemas.openxmlformats.org/officeDocument/2006/relationships/image" Target="../media/image4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0.jpeg"/><Relationship Id="rId4" Type="http://schemas.openxmlformats.org/officeDocument/2006/relationships/image" Target="../media/image429.jpe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7.jpeg"/><Relationship Id="rId3" Type="http://schemas.openxmlformats.org/officeDocument/2006/relationships/image" Target="../media/image432.jpeg"/><Relationship Id="rId7" Type="http://schemas.openxmlformats.org/officeDocument/2006/relationships/image" Target="../media/image436.jpeg"/><Relationship Id="rId2" Type="http://schemas.openxmlformats.org/officeDocument/2006/relationships/image" Target="../media/image43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5.jpeg"/><Relationship Id="rId5" Type="http://schemas.openxmlformats.org/officeDocument/2006/relationships/image" Target="../media/image434.jpeg"/><Relationship Id="rId4" Type="http://schemas.openxmlformats.org/officeDocument/2006/relationships/image" Target="../media/image433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1.jpeg"/><Relationship Id="rId5" Type="http://schemas.openxmlformats.org/officeDocument/2006/relationships/image" Target="../media/image440.jpeg"/><Relationship Id="rId4" Type="http://schemas.openxmlformats.org/officeDocument/2006/relationships/image" Target="../media/image439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3.jpeg"/><Relationship Id="rId2" Type="http://schemas.openxmlformats.org/officeDocument/2006/relationships/image" Target="../media/image44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6.jpeg"/><Relationship Id="rId5" Type="http://schemas.openxmlformats.org/officeDocument/2006/relationships/image" Target="../media/image445.jpeg"/><Relationship Id="rId4" Type="http://schemas.openxmlformats.org/officeDocument/2006/relationships/image" Target="../media/image444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8.jpeg"/><Relationship Id="rId2" Type="http://schemas.openxmlformats.org/officeDocument/2006/relationships/image" Target="../media/image44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0.jpeg"/><Relationship Id="rId4" Type="http://schemas.openxmlformats.org/officeDocument/2006/relationships/image" Target="../media/image449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2.jpeg"/><Relationship Id="rId2" Type="http://schemas.openxmlformats.org/officeDocument/2006/relationships/image" Target="../media/image45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3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4.jpeg"/><Relationship Id="rId7" Type="http://schemas.openxmlformats.org/officeDocument/2006/relationships/image" Target="../media/image458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7.jpeg"/><Relationship Id="rId5" Type="http://schemas.openxmlformats.org/officeDocument/2006/relationships/image" Target="../media/image456.jpeg"/><Relationship Id="rId4" Type="http://schemas.openxmlformats.org/officeDocument/2006/relationships/image" Target="../media/image45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jpeg"/><Relationship Id="rId2" Type="http://schemas.openxmlformats.org/officeDocument/2006/relationships/image" Target="../media/image45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3.jpeg"/><Relationship Id="rId5" Type="http://schemas.openxmlformats.org/officeDocument/2006/relationships/image" Target="../media/image462.jpeg"/><Relationship Id="rId4" Type="http://schemas.openxmlformats.org/officeDocument/2006/relationships/image" Target="../media/image461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5.jpeg"/><Relationship Id="rId2" Type="http://schemas.openxmlformats.org/officeDocument/2006/relationships/image" Target="../media/image46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7.jpeg"/><Relationship Id="rId4" Type="http://schemas.openxmlformats.org/officeDocument/2006/relationships/image" Target="../media/image466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9.jpeg"/><Relationship Id="rId2" Type="http://schemas.openxmlformats.org/officeDocument/2006/relationships/image" Target="../media/image46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1.jpeg"/><Relationship Id="rId4" Type="http://schemas.openxmlformats.org/officeDocument/2006/relationships/image" Target="../media/image470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3.jpeg"/><Relationship Id="rId2" Type="http://schemas.openxmlformats.org/officeDocument/2006/relationships/image" Target="../media/image47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6.jpeg"/><Relationship Id="rId5" Type="http://schemas.openxmlformats.org/officeDocument/2006/relationships/image" Target="../media/image475.jpeg"/><Relationship Id="rId4" Type="http://schemas.openxmlformats.org/officeDocument/2006/relationships/image" Target="../media/image474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8.jpeg"/><Relationship Id="rId2" Type="http://schemas.openxmlformats.org/officeDocument/2006/relationships/image" Target="../media/image47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0.jpeg"/><Relationship Id="rId4" Type="http://schemas.openxmlformats.org/officeDocument/2006/relationships/image" Target="../media/image479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2.jpeg"/><Relationship Id="rId2" Type="http://schemas.openxmlformats.org/officeDocument/2006/relationships/image" Target="../media/image481.jpeg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3.png"/><Relationship Id="rId1" Type="http://schemas.openxmlformats.org/officeDocument/2006/relationships/slideLayout" Target="../slideLayouts/slideLayout8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4.png"/><Relationship Id="rId1" Type="http://schemas.openxmlformats.org/officeDocument/2006/relationships/slideLayout" Target="../slideLayouts/slideLayout8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6.jpeg"/><Relationship Id="rId2" Type="http://schemas.openxmlformats.org/officeDocument/2006/relationships/image" Target="../media/image48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9.jpeg"/><Relationship Id="rId5" Type="http://schemas.openxmlformats.org/officeDocument/2006/relationships/image" Target="../media/image488.jpeg"/><Relationship Id="rId4" Type="http://schemas.openxmlformats.org/officeDocument/2006/relationships/image" Target="../media/image487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1.jpeg"/><Relationship Id="rId2" Type="http://schemas.openxmlformats.org/officeDocument/2006/relationships/image" Target="../media/image49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4.jpeg"/><Relationship Id="rId5" Type="http://schemas.openxmlformats.org/officeDocument/2006/relationships/image" Target="../media/image493.jpeg"/><Relationship Id="rId4" Type="http://schemas.openxmlformats.org/officeDocument/2006/relationships/image" Target="../media/image49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6.jpeg"/><Relationship Id="rId7" Type="http://schemas.openxmlformats.org/officeDocument/2006/relationships/image" Target="../media/image500.jpeg"/><Relationship Id="rId2" Type="http://schemas.openxmlformats.org/officeDocument/2006/relationships/image" Target="../media/image49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9.jpeg"/><Relationship Id="rId5" Type="http://schemas.openxmlformats.org/officeDocument/2006/relationships/image" Target="../media/image498.jpeg"/><Relationship Id="rId4" Type="http://schemas.openxmlformats.org/officeDocument/2006/relationships/image" Target="../media/image497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2.jpeg"/><Relationship Id="rId2" Type="http://schemas.openxmlformats.org/officeDocument/2006/relationships/image" Target="../media/image50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5.jpeg"/><Relationship Id="rId5" Type="http://schemas.openxmlformats.org/officeDocument/2006/relationships/image" Target="../media/image504.jpeg"/><Relationship Id="rId4" Type="http://schemas.openxmlformats.org/officeDocument/2006/relationships/image" Target="../media/image503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7.jpeg"/><Relationship Id="rId2" Type="http://schemas.openxmlformats.org/officeDocument/2006/relationships/image" Target="../media/image50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9.jpeg"/><Relationship Id="rId4" Type="http://schemas.openxmlformats.org/officeDocument/2006/relationships/image" Target="../media/image508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1.jpeg"/><Relationship Id="rId2" Type="http://schemas.openxmlformats.org/officeDocument/2006/relationships/image" Target="../media/image5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4.jpeg"/><Relationship Id="rId5" Type="http://schemas.openxmlformats.org/officeDocument/2006/relationships/image" Target="../media/image513.jpeg"/><Relationship Id="rId4" Type="http://schemas.openxmlformats.org/officeDocument/2006/relationships/image" Target="../media/image512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6.jpeg"/><Relationship Id="rId2" Type="http://schemas.openxmlformats.org/officeDocument/2006/relationships/image" Target="../media/image5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7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9.jpeg"/><Relationship Id="rId7" Type="http://schemas.openxmlformats.org/officeDocument/2006/relationships/image" Target="../media/image523.jpeg"/><Relationship Id="rId2" Type="http://schemas.openxmlformats.org/officeDocument/2006/relationships/image" Target="../media/image5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2.jpeg"/><Relationship Id="rId5" Type="http://schemas.openxmlformats.org/officeDocument/2006/relationships/image" Target="../media/image521.jpeg"/><Relationship Id="rId4" Type="http://schemas.openxmlformats.org/officeDocument/2006/relationships/image" Target="../media/image520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5.jpeg"/><Relationship Id="rId2" Type="http://schemas.openxmlformats.org/officeDocument/2006/relationships/image" Target="../media/image5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7.jpeg"/><Relationship Id="rId4" Type="http://schemas.openxmlformats.org/officeDocument/2006/relationships/image" Target="../media/image526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9.jpeg"/><Relationship Id="rId2" Type="http://schemas.openxmlformats.org/officeDocument/2006/relationships/image" Target="../media/image5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2.jpeg"/><Relationship Id="rId5" Type="http://schemas.openxmlformats.org/officeDocument/2006/relationships/image" Target="../media/image531.jpeg"/><Relationship Id="rId4" Type="http://schemas.openxmlformats.org/officeDocument/2006/relationships/image" Target="../media/image530.jpeg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9.jpeg"/><Relationship Id="rId3" Type="http://schemas.openxmlformats.org/officeDocument/2006/relationships/image" Target="../media/image534.jpeg"/><Relationship Id="rId7" Type="http://schemas.openxmlformats.org/officeDocument/2006/relationships/image" Target="../media/image538.jpeg"/><Relationship Id="rId2" Type="http://schemas.openxmlformats.org/officeDocument/2006/relationships/image" Target="../media/image53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7.jpeg"/><Relationship Id="rId5" Type="http://schemas.openxmlformats.org/officeDocument/2006/relationships/image" Target="../media/image536.jpeg"/><Relationship Id="rId4" Type="http://schemas.openxmlformats.org/officeDocument/2006/relationships/image" Target="../media/image535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1.jpeg"/><Relationship Id="rId2" Type="http://schemas.openxmlformats.org/officeDocument/2006/relationships/image" Target="../media/image54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4.jpeg"/><Relationship Id="rId5" Type="http://schemas.openxmlformats.org/officeDocument/2006/relationships/image" Target="../media/image543.jpeg"/><Relationship Id="rId4" Type="http://schemas.openxmlformats.org/officeDocument/2006/relationships/image" Target="../media/image5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6.jpeg"/><Relationship Id="rId2" Type="http://schemas.openxmlformats.org/officeDocument/2006/relationships/image" Target="../media/image5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9.jpeg"/><Relationship Id="rId5" Type="http://schemas.openxmlformats.org/officeDocument/2006/relationships/image" Target="../media/image548.jpeg"/><Relationship Id="rId4" Type="http://schemas.openxmlformats.org/officeDocument/2006/relationships/image" Target="../media/image547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jpeg"/><Relationship Id="rId7" Type="http://schemas.openxmlformats.org/officeDocument/2006/relationships/image" Target="../media/image5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3.jpeg"/><Relationship Id="rId5" Type="http://schemas.openxmlformats.org/officeDocument/2006/relationships/image" Target="../media/image552.jpeg"/><Relationship Id="rId4" Type="http://schemas.openxmlformats.org/officeDocument/2006/relationships/image" Target="../media/image551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5.jpeg"/><Relationship Id="rId7" Type="http://schemas.openxmlformats.org/officeDocument/2006/relationships/image" Target="../media/image55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8.jpeg"/><Relationship Id="rId5" Type="http://schemas.openxmlformats.org/officeDocument/2006/relationships/image" Target="../media/image557.jpeg"/><Relationship Id="rId4" Type="http://schemas.openxmlformats.org/officeDocument/2006/relationships/image" Target="../media/image556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1.jpeg"/><Relationship Id="rId2" Type="http://schemas.openxmlformats.org/officeDocument/2006/relationships/image" Target="../media/image56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4.jpeg"/><Relationship Id="rId5" Type="http://schemas.openxmlformats.org/officeDocument/2006/relationships/image" Target="../media/image563.jpeg"/><Relationship Id="rId4" Type="http://schemas.openxmlformats.org/officeDocument/2006/relationships/image" Target="../media/image562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6.jpeg"/><Relationship Id="rId2" Type="http://schemas.openxmlformats.org/officeDocument/2006/relationships/image" Target="../media/image56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7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9.jpeg"/><Relationship Id="rId7" Type="http://schemas.openxmlformats.org/officeDocument/2006/relationships/image" Target="../media/image573.jpeg"/><Relationship Id="rId2" Type="http://schemas.openxmlformats.org/officeDocument/2006/relationships/image" Target="../media/image56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2.jpeg"/><Relationship Id="rId5" Type="http://schemas.openxmlformats.org/officeDocument/2006/relationships/image" Target="../media/image571.jpeg"/><Relationship Id="rId4" Type="http://schemas.openxmlformats.org/officeDocument/2006/relationships/image" Target="../media/image570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5.jpeg"/><Relationship Id="rId7" Type="http://schemas.openxmlformats.org/officeDocument/2006/relationships/image" Target="../media/image579.jpeg"/><Relationship Id="rId2" Type="http://schemas.openxmlformats.org/officeDocument/2006/relationships/image" Target="../media/image57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8.jpeg"/><Relationship Id="rId5" Type="http://schemas.openxmlformats.org/officeDocument/2006/relationships/image" Target="../media/image577.jpeg"/><Relationship Id="rId4" Type="http://schemas.openxmlformats.org/officeDocument/2006/relationships/image" Target="../media/image576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1.jpeg"/><Relationship Id="rId2" Type="http://schemas.openxmlformats.org/officeDocument/2006/relationships/image" Target="../media/image58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2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4.jpeg"/><Relationship Id="rId2" Type="http://schemas.openxmlformats.org/officeDocument/2006/relationships/image" Target="../media/image58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7.jpeg"/><Relationship Id="rId5" Type="http://schemas.openxmlformats.org/officeDocument/2006/relationships/image" Target="../media/image586.jpeg"/><Relationship Id="rId4" Type="http://schemas.openxmlformats.org/officeDocument/2006/relationships/image" Target="../media/image585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8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1.jpeg"/><Relationship Id="rId5" Type="http://schemas.openxmlformats.org/officeDocument/2006/relationships/image" Target="../media/image590.jpeg"/><Relationship Id="rId4" Type="http://schemas.openxmlformats.org/officeDocument/2006/relationships/image" Target="../media/image58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3.jpeg"/><Relationship Id="rId2" Type="http://schemas.openxmlformats.org/officeDocument/2006/relationships/image" Target="../media/image59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5.jpeg"/><Relationship Id="rId4" Type="http://schemas.openxmlformats.org/officeDocument/2006/relationships/image" Target="../media/image594.jpeg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2.jpeg"/><Relationship Id="rId3" Type="http://schemas.openxmlformats.org/officeDocument/2006/relationships/image" Target="../media/image597.jpeg"/><Relationship Id="rId7" Type="http://schemas.openxmlformats.org/officeDocument/2006/relationships/image" Target="../media/image601.jpeg"/><Relationship Id="rId2" Type="http://schemas.openxmlformats.org/officeDocument/2006/relationships/image" Target="../media/image59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0.jpeg"/><Relationship Id="rId5" Type="http://schemas.openxmlformats.org/officeDocument/2006/relationships/image" Target="../media/image599.jpeg"/><Relationship Id="rId4" Type="http://schemas.openxmlformats.org/officeDocument/2006/relationships/image" Target="../media/image598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4.jpeg"/><Relationship Id="rId7" Type="http://schemas.openxmlformats.org/officeDocument/2006/relationships/image" Target="../media/image608.jpeg"/><Relationship Id="rId2" Type="http://schemas.openxmlformats.org/officeDocument/2006/relationships/image" Target="../media/image60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7.jpeg"/><Relationship Id="rId5" Type="http://schemas.openxmlformats.org/officeDocument/2006/relationships/image" Target="../media/image606.jpeg"/><Relationship Id="rId4" Type="http://schemas.openxmlformats.org/officeDocument/2006/relationships/image" Target="../media/image605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jpeg"/><Relationship Id="rId2" Type="http://schemas.openxmlformats.org/officeDocument/2006/relationships/image" Target="../media/image60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3.jpeg"/><Relationship Id="rId5" Type="http://schemas.openxmlformats.org/officeDocument/2006/relationships/image" Target="../media/image612.jpeg"/><Relationship Id="rId4" Type="http://schemas.openxmlformats.org/officeDocument/2006/relationships/image" Target="../media/image611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5.jpeg"/><Relationship Id="rId2" Type="http://schemas.openxmlformats.org/officeDocument/2006/relationships/image" Target="../media/image6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6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8.jpeg"/><Relationship Id="rId2" Type="http://schemas.openxmlformats.org/officeDocument/2006/relationships/image" Target="../media/image6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1.jpeg"/><Relationship Id="rId5" Type="http://schemas.openxmlformats.org/officeDocument/2006/relationships/image" Target="../media/image620.jpeg"/><Relationship Id="rId4" Type="http://schemas.openxmlformats.org/officeDocument/2006/relationships/image" Target="../media/image619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3.jpeg"/><Relationship Id="rId2" Type="http://schemas.openxmlformats.org/officeDocument/2006/relationships/image" Target="../media/image6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4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6.jpeg"/><Relationship Id="rId2" Type="http://schemas.openxmlformats.org/officeDocument/2006/relationships/image" Target="../media/image6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7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9.jpeg"/><Relationship Id="rId2" Type="http://schemas.openxmlformats.org/officeDocument/2006/relationships/image" Target="../media/image6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2.jpeg"/><Relationship Id="rId5" Type="http://schemas.openxmlformats.org/officeDocument/2006/relationships/image" Target="../media/image631.jpeg"/><Relationship Id="rId4" Type="http://schemas.openxmlformats.org/officeDocument/2006/relationships/image" Target="../media/image630.jpe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3.jpeg"/><Relationship Id="rId7" Type="http://schemas.openxmlformats.org/officeDocument/2006/relationships/image" Target="../media/image6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6.jpeg"/><Relationship Id="rId5" Type="http://schemas.openxmlformats.org/officeDocument/2006/relationships/image" Target="../media/image635.jpeg"/><Relationship Id="rId4" Type="http://schemas.openxmlformats.org/officeDocument/2006/relationships/image" Target="../media/image63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0.jpeg"/><Relationship Id="rId7" Type="http://schemas.openxmlformats.org/officeDocument/2006/relationships/image" Target="../media/image42.jpeg"/><Relationship Id="rId12" Type="http://schemas.openxmlformats.org/officeDocument/2006/relationships/image" Target="../media/image46.jpeg"/><Relationship Id="rId2" Type="http://schemas.openxmlformats.org/officeDocument/2006/relationships/hyperlink" Target="http://images.yandex.ru/yandsearch?text=%D0%BB%D0%B8%D1%82%D0%B5%D1%80%D0%B0%D1%82%D1%83%D1%80%D0%BD%D1%8B%D0%B5%20%D0%B4%D0%B0%D1%82%D1%8B%20%D0%B3%D0%BE%D0%B4%D0%B0&amp;img_url=http://www.turningpointbooks.com/books.jpg&amp;pos=10&amp;rpt=simage&amp;nojs=1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ages.yandex.ru/yandsearch?text=%D0%BB%D0%B8%D1%82%D0%B5%D1%80%D0%B0%D1%82%D1%83%D1%80%D0%BD%D1%8B%D0%B5%20%D0%B4%D0%B0%D1%82%D1%8B%20%D0%B3%D0%BE%D0%B4%D0%B0&amp;img_url=http://klik.vl.ru/UserFiles/Image/8864.jpg&amp;pos=28&amp;rpt=simage&amp;nojs=1" TargetMode="External"/><Relationship Id="rId11" Type="http://schemas.openxmlformats.org/officeDocument/2006/relationships/image" Target="../media/image45.jpeg"/><Relationship Id="rId5" Type="http://schemas.openxmlformats.org/officeDocument/2006/relationships/image" Target="../media/image41.jpeg"/><Relationship Id="rId10" Type="http://schemas.openxmlformats.org/officeDocument/2006/relationships/image" Target="../media/image44.jpeg"/><Relationship Id="rId4" Type="http://schemas.openxmlformats.org/officeDocument/2006/relationships/hyperlink" Target="http://images.yandex.ru/yandsearch?text=%D0%BB%D0%B8%D1%82%D0%B5%D1%80%D0%B0%D1%82%D1%83%D1%80%D0%BD%D1%8B%D0%B5%20%D0%B4%D0%B0%D1%82%D1%8B%20%D0%B3%D0%BE%D0%B4%D0%B0&amp;img_url=http://kotomatrix.ru/images/lolz/2008/09/24/LV.jpg&amp;pos=11&amp;rpt=simage&amp;nojs=1" TargetMode="External"/><Relationship Id="rId9" Type="http://schemas.openxmlformats.org/officeDocument/2006/relationships/hyperlink" Target="http://www.google.ru/url?url=http://ru.wikipedia.org/wiki/%D0%9F%D1%80%D0%B5%D0%BC%D0%B8%D1%8F_%D0%B8%D0%BC%D0%B5%D0%BD%D0%B8_%D0%A5._%D0%9A._%D0%90%D0%BD%D0%B4%D0%B5%D1%80%D1%81%D0%B5%D0%BD%D0%B0&amp;rct=j&amp;frm=1&amp;q=&amp;esrc=s&amp;sa=U&amp;ei=CHwRVLPkM6XMygOmxoAQ&amp;ved=0CBkQ9QEwAg&amp;usg=AFQjCNFg59Tth-bhmJIsiX92zfND5V0YAw" TargetMode="External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4.jpeg"/><Relationship Id="rId3" Type="http://schemas.openxmlformats.org/officeDocument/2006/relationships/image" Target="../media/image639.jpeg"/><Relationship Id="rId7" Type="http://schemas.openxmlformats.org/officeDocument/2006/relationships/image" Target="../media/image643.jpeg"/><Relationship Id="rId2" Type="http://schemas.openxmlformats.org/officeDocument/2006/relationships/image" Target="../media/image6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2.jpeg"/><Relationship Id="rId5" Type="http://schemas.openxmlformats.org/officeDocument/2006/relationships/image" Target="../media/image641.jpeg"/><Relationship Id="rId4" Type="http://schemas.openxmlformats.org/officeDocument/2006/relationships/image" Target="../media/image640.jpeg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9.jpeg"/><Relationship Id="rId3" Type="http://schemas.openxmlformats.org/officeDocument/2006/relationships/image" Target="../media/image46.jpeg"/><Relationship Id="rId7" Type="http://schemas.openxmlformats.org/officeDocument/2006/relationships/image" Target="../media/image6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7.jpeg"/><Relationship Id="rId5" Type="http://schemas.openxmlformats.org/officeDocument/2006/relationships/image" Target="../media/image646.jpeg"/><Relationship Id="rId10" Type="http://schemas.openxmlformats.org/officeDocument/2006/relationships/image" Target="../media/image651.jpeg"/><Relationship Id="rId4" Type="http://schemas.openxmlformats.org/officeDocument/2006/relationships/image" Target="../media/image645.jpeg"/><Relationship Id="rId9" Type="http://schemas.openxmlformats.org/officeDocument/2006/relationships/image" Target="../media/image650.jpe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3.jpeg"/><Relationship Id="rId2" Type="http://schemas.openxmlformats.org/officeDocument/2006/relationships/image" Target="../media/image65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6.png"/><Relationship Id="rId5" Type="http://schemas.openxmlformats.org/officeDocument/2006/relationships/image" Target="../media/image655.jpeg"/><Relationship Id="rId4" Type="http://schemas.openxmlformats.org/officeDocument/2006/relationships/image" Target="../media/image654.jpe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8.jpeg"/><Relationship Id="rId2" Type="http://schemas.openxmlformats.org/officeDocument/2006/relationships/image" Target="../media/image65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0.jpeg"/><Relationship Id="rId4" Type="http://schemas.openxmlformats.org/officeDocument/2006/relationships/image" Target="../media/image659.jpe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2.jpeg"/><Relationship Id="rId2" Type="http://schemas.openxmlformats.org/officeDocument/2006/relationships/image" Target="../media/image66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5.jpeg"/><Relationship Id="rId5" Type="http://schemas.openxmlformats.org/officeDocument/2006/relationships/image" Target="../media/image664.jpeg"/><Relationship Id="rId4" Type="http://schemas.openxmlformats.org/officeDocument/2006/relationships/image" Target="../media/image663.jpe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7.jpeg"/><Relationship Id="rId2" Type="http://schemas.openxmlformats.org/officeDocument/2006/relationships/image" Target="../media/image66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8.jpe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jpeg"/><Relationship Id="rId2" Type="http://schemas.openxmlformats.org/officeDocument/2006/relationships/image" Target="../media/image66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1.jpe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3.jpeg"/><Relationship Id="rId2" Type="http://schemas.openxmlformats.org/officeDocument/2006/relationships/image" Target="../media/image67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4.jpe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6.jpeg"/><Relationship Id="rId2" Type="http://schemas.openxmlformats.org/officeDocument/2006/relationships/image" Target="../media/image67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8.jpeg"/><Relationship Id="rId4" Type="http://schemas.openxmlformats.org/officeDocument/2006/relationships/image" Target="../media/image677.jpe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jpeg"/><Relationship Id="rId2" Type="http://schemas.openxmlformats.org/officeDocument/2006/relationships/image" Target="../media/image67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1.jpeg"/><Relationship Id="rId4" Type="http://schemas.openxmlformats.org/officeDocument/2006/relationships/hyperlink" Target="http://img.myklad.net/big/16nO3Mzip8Ch0qbWobmnYtsleKruK0596ZrdslenvtqxvqLVnM7ndqGV35C01cXXytx4mKHD3qk/cikl-dyuna-18-knig-fryenk-gerbert-brajan-gerbert-kevin-anderson-1995-2005-fantastika-doc-ocr-1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7.jpeg"/><Relationship Id="rId3" Type="http://schemas.openxmlformats.org/officeDocument/2006/relationships/image" Target="../media/image682.jpeg"/><Relationship Id="rId7" Type="http://schemas.openxmlformats.org/officeDocument/2006/relationships/image" Target="../media/image68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5.jpeg"/><Relationship Id="rId5" Type="http://schemas.openxmlformats.org/officeDocument/2006/relationships/image" Target="../media/image684.jpeg"/><Relationship Id="rId4" Type="http://schemas.openxmlformats.org/officeDocument/2006/relationships/image" Target="../media/image683.jpe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9.jpeg"/><Relationship Id="rId2" Type="http://schemas.openxmlformats.org/officeDocument/2006/relationships/image" Target="../media/image68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1.jpeg"/><Relationship Id="rId4" Type="http://schemas.openxmlformats.org/officeDocument/2006/relationships/image" Target="../media/image690.jpe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3.jpeg"/><Relationship Id="rId2" Type="http://schemas.openxmlformats.org/officeDocument/2006/relationships/image" Target="../media/image69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6.jpeg"/><Relationship Id="rId5" Type="http://schemas.openxmlformats.org/officeDocument/2006/relationships/image" Target="../media/image695.jpeg"/><Relationship Id="rId4" Type="http://schemas.openxmlformats.org/officeDocument/2006/relationships/image" Target="../media/image694.jpe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8.jpeg"/><Relationship Id="rId2" Type="http://schemas.openxmlformats.org/officeDocument/2006/relationships/image" Target="../media/image69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1.jpeg"/><Relationship Id="rId5" Type="http://schemas.openxmlformats.org/officeDocument/2006/relationships/image" Target="../media/image700.jpeg"/><Relationship Id="rId4" Type="http://schemas.openxmlformats.org/officeDocument/2006/relationships/image" Target="../media/image699.jpe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5.jpeg"/><Relationship Id="rId5" Type="http://schemas.openxmlformats.org/officeDocument/2006/relationships/image" Target="../media/image704.jpeg"/><Relationship Id="rId4" Type="http://schemas.openxmlformats.org/officeDocument/2006/relationships/image" Target="../media/image703.jpeg"/></Relationships>
</file>

<file path=ppt/slides/_rels/slide1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1.jpeg"/><Relationship Id="rId3" Type="http://schemas.openxmlformats.org/officeDocument/2006/relationships/image" Target="../media/image707.jpeg"/><Relationship Id="rId7" Type="http://schemas.openxmlformats.org/officeDocument/2006/relationships/hyperlink" Target="http://www.plavmost.org/wp-content/uploads/2014/05/Esenovsky-foto5.jpg" TargetMode="External"/><Relationship Id="rId2" Type="http://schemas.openxmlformats.org/officeDocument/2006/relationships/image" Target="../media/image70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0.jpeg"/><Relationship Id="rId5" Type="http://schemas.openxmlformats.org/officeDocument/2006/relationships/image" Target="../media/image709.jpeg"/><Relationship Id="rId4" Type="http://schemas.openxmlformats.org/officeDocument/2006/relationships/image" Target="../media/image708.jpe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3.jpeg"/><Relationship Id="rId2" Type="http://schemas.openxmlformats.org/officeDocument/2006/relationships/image" Target="../media/image7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4.jpe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6.jpeg"/><Relationship Id="rId7" Type="http://schemas.openxmlformats.org/officeDocument/2006/relationships/image" Target="../media/image720.jpeg"/><Relationship Id="rId2" Type="http://schemas.openxmlformats.org/officeDocument/2006/relationships/image" Target="../media/image7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9.jpeg"/><Relationship Id="rId5" Type="http://schemas.openxmlformats.org/officeDocument/2006/relationships/image" Target="../media/image718.jpeg"/><Relationship Id="rId4" Type="http://schemas.openxmlformats.org/officeDocument/2006/relationships/image" Target="../media/image717.jpe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2.jpeg"/><Relationship Id="rId2" Type="http://schemas.openxmlformats.org/officeDocument/2006/relationships/image" Target="../media/image7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24.jpeg"/><Relationship Id="rId4" Type="http://schemas.openxmlformats.org/officeDocument/2006/relationships/image" Target="../media/image723.jpeg"/></Relationships>
</file>

<file path=ppt/slides/_rels/slide1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9.jpeg"/><Relationship Id="rId3" Type="http://schemas.openxmlformats.org/officeDocument/2006/relationships/image" Target="../media/image43.jpeg"/><Relationship Id="rId7" Type="http://schemas.openxmlformats.org/officeDocument/2006/relationships/image" Target="../media/image7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7.jpeg"/><Relationship Id="rId5" Type="http://schemas.openxmlformats.org/officeDocument/2006/relationships/image" Target="../media/image726.jpeg"/><Relationship Id="rId10" Type="http://schemas.openxmlformats.org/officeDocument/2006/relationships/image" Target="../media/image731.jpeg"/><Relationship Id="rId4" Type="http://schemas.openxmlformats.org/officeDocument/2006/relationships/image" Target="../media/image725.jpeg"/><Relationship Id="rId9" Type="http://schemas.openxmlformats.org/officeDocument/2006/relationships/image" Target="../media/image7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jpeg"/><Relationship Id="rId4" Type="http://schemas.openxmlformats.org/officeDocument/2006/relationships/hyperlink" Target="http://smitsoft.ru/uploads/posts/2013-05/1368584279_6yelbcb5q7lnh2x.jpg" TargetMode="Externa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3.jpeg"/><Relationship Id="rId2" Type="http://schemas.openxmlformats.org/officeDocument/2006/relationships/image" Target="../media/image73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6.jpeg"/><Relationship Id="rId5" Type="http://schemas.openxmlformats.org/officeDocument/2006/relationships/image" Target="../media/image735.jpeg"/><Relationship Id="rId4" Type="http://schemas.openxmlformats.org/officeDocument/2006/relationships/image" Target="../media/image734.jpe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8.jpeg"/><Relationship Id="rId7" Type="http://schemas.openxmlformats.org/officeDocument/2006/relationships/image" Target="../media/image742.jpeg"/><Relationship Id="rId2" Type="http://schemas.openxmlformats.org/officeDocument/2006/relationships/image" Target="../media/image7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1.jpeg"/><Relationship Id="rId5" Type="http://schemas.openxmlformats.org/officeDocument/2006/relationships/image" Target="../media/image740.jpeg"/><Relationship Id="rId4" Type="http://schemas.openxmlformats.org/officeDocument/2006/relationships/image" Target="../media/image739.jpe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4.jpeg"/><Relationship Id="rId2" Type="http://schemas.openxmlformats.org/officeDocument/2006/relationships/image" Target="../media/image74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6.jpeg"/><Relationship Id="rId4" Type="http://schemas.openxmlformats.org/officeDocument/2006/relationships/image" Target="../media/image745.jpeg"/></Relationships>
</file>

<file path=ppt/slides/_rels/slide1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3.jpeg"/><Relationship Id="rId3" Type="http://schemas.openxmlformats.org/officeDocument/2006/relationships/image" Target="../media/image748.jpeg"/><Relationship Id="rId7" Type="http://schemas.openxmlformats.org/officeDocument/2006/relationships/image" Target="../media/image752.jpeg"/><Relationship Id="rId2" Type="http://schemas.openxmlformats.org/officeDocument/2006/relationships/image" Target="../media/image74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1.jpeg"/><Relationship Id="rId5" Type="http://schemas.openxmlformats.org/officeDocument/2006/relationships/image" Target="../media/image750.jpeg"/><Relationship Id="rId4" Type="http://schemas.openxmlformats.org/officeDocument/2006/relationships/image" Target="../media/image749.jpe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5.jpeg"/><Relationship Id="rId2" Type="http://schemas.openxmlformats.org/officeDocument/2006/relationships/image" Target="../media/image75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8.jpeg"/><Relationship Id="rId5" Type="http://schemas.openxmlformats.org/officeDocument/2006/relationships/image" Target="../media/image757.jpeg"/><Relationship Id="rId4" Type="http://schemas.openxmlformats.org/officeDocument/2006/relationships/image" Target="../media/image756.jpe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0.jpeg"/><Relationship Id="rId7" Type="http://schemas.openxmlformats.org/officeDocument/2006/relationships/image" Target="../media/image764.jpeg"/><Relationship Id="rId2" Type="http://schemas.openxmlformats.org/officeDocument/2006/relationships/image" Target="../media/image75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3.jpeg"/><Relationship Id="rId5" Type="http://schemas.openxmlformats.org/officeDocument/2006/relationships/image" Target="../media/image762.jpeg"/><Relationship Id="rId4" Type="http://schemas.openxmlformats.org/officeDocument/2006/relationships/image" Target="../media/image761.jpeg"/></Relationships>
</file>

<file path=ppt/slides/_rels/slide1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9.jpeg"/><Relationship Id="rId3" Type="http://schemas.openxmlformats.org/officeDocument/2006/relationships/image" Target="../media/image45.jpeg"/><Relationship Id="rId7" Type="http://schemas.openxmlformats.org/officeDocument/2006/relationships/image" Target="../media/image76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7.jpeg"/><Relationship Id="rId5" Type="http://schemas.openxmlformats.org/officeDocument/2006/relationships/image" Target="../media/image766.jpeg"/><Relationship Id="rId10" Type="http://schemas.openxmlformats.org/officeDocument/2006/relationships/image" Target="../media/image771.jpeg"/><Relationship Id="rId4" Type="http://schemas.openxmlformats.org/officeDocument/2006/relationships/image" Target="../media/image765.jpeg"/><Relationship Id="rId9" Type="http://schemas.openxmlformats.org/officeDocument/2006/relationships/image" Target="../media/image770.jpe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3.jpeg"/><Relationship Id="rId2" Type="http://schemas.openxmlformats.org/officeDocument/2006/relationships/image" Target="../media/image77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5.jpeg"/><Relationship Id="rId4" Type="http://schemas.openxmlformats.org/officeDocument/2006/relationships/image" Target="../media/image774.jpe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7.jpeg"/><Relationship Id="rId7" Type="http://schemas.openxmlformats.org/officeDocument/2006/relationships/image" Target="../media/image781.jpeg"/><Relationship Id="rId2" Type="http://schemas.openxmlformats.org/officeDocument/2006/relationships/image" Target="../media/image77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0.jpeg"/><Relationship Id="rId5" Type="http://schemas.openxmlformats.org/officeDocument/2006/relationships/image" Target="../media/image779.jpeg"/><Relationship Id="rId4" Type="http://schemas.openxmlformats.org/officeDocument/2006/relationships/image" Target="../media/image778.jpe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3.jpeg"/><Relationship Id="rId2" Type="http://schemas.openxmlformats.org/officeDocument/2006/relationships/image" Target="../media/image78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i041.radikal.ru/1112/d7/fe5839608fa8.jpg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hyperlink" Target="http://www.libex.ru/dimg/4d029.jpg" TargetMode="External"/><Relationship Id="rId4" Type="http://schemas.openxmlformats.org/officeDocument/2006/relationships/image" Target="../media/image56.jpeg"/></Relationships>
</file>

<file path=ppt/slides/_rels/slide1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9.jpeg"/><Relationship Id="rId3" Type="http://schemas.openxmlformats.org/officeDocument/2006/relationships/image" Target="../media/image785.jpeg"/><Relationship Id="rId7" Type="http://schemas.openxmlformats.org/officeDocument/2006/relationships/image" Target="../media/image788.jpeg"/><Relationship Id="rId2" Type="http://schemas.openxmlformats.org/officeDocument/2006/relationships/image" Target="../media/image784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livelib.ru/book/1000494410" TargetMode="External"/><Relationship Id="rId5" Type="http://schemas.openxmlformats.org/officeDocument/2006/relationships/image" Target="../media/image787.jpeg"/><Relationship Id="rId4" Type="http://schemas.openxmlformats.org/officeDocument/2006/relationships/image" Target="../media/image786.jpe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1.jpeg"/><Relationship Id="rId2" Type="http://schemas.openxmlformats.org/officeDocument/2006/relationships/image" Target="../media/image79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4.jpeg"/><Relationship Id="rId5" Type="http://schemas.openxmlformats.org/officeDocument/2006/relationships/image" Target="../media/image793.jpeg"/><Relationship Id="rId4" Type="http://schemas.openxmlformats.org/officeDocument/2006/relationships/image" Target="../media/image792.jpe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6.jpeg"/><Relationship Id="rId7" Type="http://schemas.openxmlformats.org/officeDocument/2006/relationships/image" Target="../media/image800.jpeg"/><Relationship Id="rId2" Type="http://schemas.openxmlformats.org/officeDocument/2006/relationships/image" Target="../media/image79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9.jpeg"/><Relationship Id="rId5" Type="http://schemas.openxmlformats.org/officeDocument/2006/relationships/image" Target="../media/image798.jpeg"/><Relationship Id="rId4" Type="http://schemas.openxmlformats.org/officeDocument/2006/relationships/image" Target="../media/image797.jpe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2.jpeg"/><Relationship Id="rId2" Type="http://schemas.openxmlformats.org/officeDocument/2006/relationships/image" Target="../media/image80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5.jpeg"/><Relationship Id="rId5" Type="http://schemas.openxmlformats.org/officeDocument/2006/relationships/image" Target="../media/image804.jpeg"/><Relationship Id="rId4" Type="http://schemas.openxmlformats.org/officeDocument/2006/relationships/image" Target="../media/image803.jpeg"/></Relationships>
</file>

<file path=ppt/slides/_rels/slide1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jpeg"/><Relationship Id="rId3" Type="http://schemas.openxmlformats.org/officeDocument/2006/relationships/image" Target="../media/image46.jpeg"/><Relationship Id="rId7" Type="http://schemas.openxmlformats.org/officeDocument/2006/relationships/image" Target="../media/image80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8.jpeg"/><Relationship Id="rId5" Type="http://schemas.openxmlformats.org/officeDocument/2006/relationships/image" Target="../media/image807.jpeg"/><Relationship Id="rId10" Type="http://schemas.openxmlformats.org/officeDocument/2006/relationships/image" Target="../media/image812.jpeg"/><Relationship Id="rId4" Type="http://schemas.openxmlformats.org/officeDocument/2006/relationships/image" Target="../media/image806.png"/><Relationship Id="rId9" Type="http://schemas.openxmlformats.org/officeDocument/2006/relationships/image" Target="../media/image811.jpe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3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6.jpeg"/><Relationship Id="rId5" Type="http://schemas.openxmlformats.org/officeDocument/2006/relationships/image" Target="../media/image815.jpeg"/><Relationship Id="rId4" Type="http://schemas.openxmlformats.org/officeDocument/2006/relationships/image" Target="../media/image814.jpe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8.jpeg"/><Relationship Id="rId2" Type="http://schemas.openxmlformats.org/officeDocument/2006/relationships/image" Target="../media/image8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9.jpe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1.jpeg"/><Relationship Id="rId2" Type="http://schemas.openxmlformats.org/officeDocument/2006/relationships/image" Target="../media/image8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4.jpeg"/><Relationship Id="rId5" Type="http://schemas.openxmlformats.org/officeDocument/2006/relationships/image" Target="../media/image823.jpeg"/><Relationship Id="rId4" Type="http://schemas.openxmlformats.org/officeDocument/2006/relationships/image" Target="../media/image822.jpe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6.jpeg"/><Relationship Id="rId2" Type="http://schemas.openxmlformats.org/officeDocument/2006/relationships/image" Target="../media/image8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9.jpeg"/><Relationship Id="rId5" Type="http://schemas.openxmlformats.org/officeDocument/2006/relationships/image" Target="../media/image828.jpeg"/><Relationship Id="rId4" Type="http://schemas.openxmlformats.org/officeDocument/2006/relationships/image" Target="../media/image827.jpe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1.jpeg"/><Relationship Id="rId2" Type="http://schemas.openxmlformats.org/officeDocument/2006/relationships/image" Target="../media/image8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4.jpeg"/><Relationship Id="rId5" Type="http://schemas.openxmlformats.org/officeDocument/2006/relationships/image" Target="../media/image833.jpeg"/><Relationship Id="rId4" Type="http://schemas.openxmlformats.org/officeDocument/2006/relationships/image" Target="../media/image8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6.jpeg"/><Relationship Id="rId2" Type="http://schemas.openxmlformats.org/officeDocument/2006/relationships/image" Target="../media/image8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7.jpe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9.jpeg"/><Relationship Id="rId2" Type="http://schemas.openxmlformats.org/officeDocument/2006/relationships/image" Target="../media/image83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41.jpeg"/><Relationship Id="rId4" Type="http://schemas.openxmlformats.org/officeDocument/2006/relationships/image" Target="../media/image840.jpe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3.jpeg"/><Relationship Id="rId2" Type="http://schemas.openxmlformats.org/officeDocument/2006/relationships/image" Target="../media/image842.jpeg"/><Relationship Id="rId1" Type="http://schemas.openxmlformats.org/officeDocument/2006/relationships/slideLayout" Target="../slideLayouts/slideLayout4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5.jpeg"/><Relationship Id="rId2" Type="http://schemas.openxmlformats.org/officeDocument/2006/relationships/image" Target="../media/image84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8.jpeg"/><Relationship Id="rId5" Type="http://schemas.openxmlformats.org/officeDocument/2006/relationships/image" Target="../media/image847.jpeg"/><Relationship Id="rId4" Type="http://schemas.openxmlformats.org/officeDocument/2006/relationships/image" Target="../media/image846.jpe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jpeg"/><Relationship Id="rId2" Type="http://schemas.openxmlformats.org/officeDocument/2006/relationships/image" Target="../media/image84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1.jpe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5.jpeg"/><Relationship Id="rId5" Type="http://schemas.openxmlformats.org/officeDocument/2006/relationships/image" Target="../media/image854.jpeg"/><Relationship Id="rId4" Type="http://schemas.openxmlformats.org/officeDocument/2006/relationships/image" Target="../media/image853.jpe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7.jpeg"/><Relationship Id="rId7" Type="http://schemas.openxmlformats.org/officeDocument/2006/relationships/image" Target="../media/image860.jpeg"/><Relationship Id="rId2" Type="http://schemas.openxmlformats.org/officeDocument/2006/relationships/image" Target="../media/image85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9.jpeg"/><Relationship Id="rId5" Type="http://schemas.openxmlformats.org/officeDocument/2006/relationships/hyperlink" Target="https://ru.wikipedia.org/wiki/%D0%A4%D0%B0%D0%B9%D0%BB:%D0%93%D1%80%D0%B8%D0%B2%D0%B0,_%D0%96%D0%B0%D0%BD.jpg" TargetMode="External"/><Relationship Id="rId4" Type="http://schemas.openxmlformats.org/officeDocument/2006/relationships/image" Target="../media/image858.jpe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2.jpeg"/><Relationship Id="rId2" Type="http://schemas.openxmlformats.org/officeDocument/2006/relationships/image" Target="../media/image86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64.jpeg"/><Relationship Id="rId4" Type="http://schemas.openxmlformats.org/officeDocument/2006/relationships/image" Target="../media/image863.jpe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6.jpeg"/><Relationship Id="rId2" Type="http://schemas.openxmlformats.org/officeDocument/2006/relationships/image" Target="../media/image86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68.jpeg"/><Relationship Id="rId4" Type="http://schemas.openxmlformats.org/officeDocument/2006/relationships/image" Target="../media/image867.jpe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0.jpeg"/><Relationship Id="rId2" Type="http://schemas.openxmlformats.org/officeDocument/2006/relationships/image" Target="../media/image86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72.jpeg"/><Relationship Id="rId4" Type="http://schemas.openxmlformats.org/officeDocument/2006/relationships/image" Target="../media/image87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.org/ru/roadsafety/index.shtml" TargetMode="External"/><Relationship Id="rId2" Type="http://schemas.openxmlformats.org/officeDocument/2006/relationships/hyperlink" Target="http://www.cbd.int/undb/home/undb-strategy-ru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un.org/ru/waterforlifedecade/" TargetMode="External"/><Relationship Id="rId5" Type="http://schemas.openxmlformats.org/officeDocument/2006/relationships/hyperlink" Target="http://www.un.org/ru/events/2nd_poverty_decade/" TargetMode="External"/><Relationship Id="rId4" Type="http://schemas.openxmlformats.org/officeDocument/2006/relationships/hyperlink" Target="http://www.un.org/ru/events/desertification_decade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ljplus.ru/img4/d/a/dasha_boo/skanirovanie0063.jpg" TargetMode="External"/><Relationship Id="rId3" Type="http://schemas.openxmlformats.org/officeDocument/2006/relationships/image" Target="../media/image61.jpeg"/><Relationship Id="rId7" Type="http://schemas.openxmlformats.org/officeDocument/2006/relationships/image" Target="../media/image64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arhibook.ru/uploads/posts/2013-05/1369328534_pod-shapkojj-nevidimkojj-400.jpg" TargetMode="External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5.jpe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4.jpeg"/><Relationship Id="rId2" Type="http://schemas.openxmlformats.org/officeDocument/2006/relationships/image" Target="../media/image87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7.jpeg"/><Relationship Id="rId5" Type="http://schemas.openxmlformats.org/officeDocument/2006/relationships/image" Target="../media/image876.jpeg"/><Relationship Id="rId4" Type="http://schemas.openxmlformats.org/officeDocument/2006/relationships/image" Target="../media/image875.jpe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9.jpeg"/><Relationship Id="rId2" Type="http://schemas.openxmlformats.org/officeDocument/2006/relationships/image" Target="../media/image87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2.jpeg"/><Relationship Id="rId5" Type="http://schemas.openxmlformats.org/officeDocument/2006/relationships/image" Target="../media/image881.jpeg"/><Relationship Id="rId4" Type="http://schemas.openxmlformats.org/officeDocument/2006/relationships/image" Target="../media/image880.jpe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4.jpeg"/><Relationship Id="rId2" Type="http://schemas.openxmlformats.org/officeDocument/2006/relationships/image" Target="../media/image88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7.jpeg"/><Relationship Id="rId5" Type="http://schemas.openxmlformats.org/officeDocument/2006/relationships/image" Target="../media/image886.jpeg"/><Relationship Id="rId4" Type="http://schemas.openxmlformats.org/officeDocument/2006/relationships/image" Target="../media/image885.jpe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9.jpeg"/><Relationship Id="rId2" Type="http://schemas.openxmlformats.org/officeDocument/2006/relationships/image" Target="../media/image88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91.png"/><Relationship Id="rId4" Type="http://schemas.openxmlformats.org/officeDocument/2006/relationships/image" Target="../media/image890.jpe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3.jpeg"/><Relationship Id="rId7" Type="http://schemas.openxmlformats.org/officeDocument/2006/relationships/image" Target="../media/image45.jpeg"/><Relationship Id="rId2" Type="http://schemas.openxmlformats.org/officeDocument/2006/relationships/image" Target="../media/image89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6.jpeg"/><Relationship Id="rId5" Type="http://schemas.openxmlformats.org/officeDocument/2006/relationships/image" Target="../media/image895.jpeg"/><Relationship Id="rId4" Type="http://schemas.openxmlformats.org/officeDocument/2006/relationships/image" Target="../media/image894.jpe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8.jpeg"/><Relationship Id="rId2" Type="http://schemas.openxmlformats.org/officeDocument/2006/relationships/image" Target="../media/image89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1.jpeg"/><Relationship Id="rId5" Type="http://schemas.openxmlformats.org/officeDocument/2006/relationships/image" Target="../media/image900.jpeg"/><Relationship Id="rId4" Type="http://schemas.openxmlformats.org/officeDocument/2006/relationships/image" Target="../media/image899.jpe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3.jpeg"/><Relationship Id="rId2" Type="http://schemas.openxmlformats.org/officeDocument/2006/relationships/image" Target="../media/image90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6.jpeg"/><Relationship Id="rId5" Type="http://schemas.openxmlformats.org/officeDocument/2006/relationships/image" Target="../media/image905.jpeg"/><Relationship Id="rId4" Type="http://schemas.openxmlformats.org/officeDocument/2006/relationships/image" Target="../media/image904.jpeg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8.jpeg"/><Relationship Id="rId7" Type="http://schemas.openxmlformats.org/officeDocument/2006/relationships/image" Target="../media/image912.jpeg"/><Relationship Id="rId2" Type="http://schemas.openxmlformats.org/officeDocument/2006/relationships/image" Target="../media/image90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1.jpeg"/><Relationship Id="rId5" Type="http://schemas.openxmlformats.org/officeDocument/2006/relationships/image" Target="../media/image910.jpeg"/><Relationship Id="rId4" Type="http://schemas.openxmlformats.org/officeDocument/2006/relationships/image" Target="../media/image909.jpeg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3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15.jpeg"/><Relationship Id="rId4" Type="http://schemas.openxmlformats.org/officeDocument/2006/relationships/image" Target="../media/image914.jpe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7.jpeg"/><Relationship Id="rId2" Type="http://schemas.openxmlformats.org/officeDocument/2006/relationships/image" Target="../media/image9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arch.rgdb.ru/xmlui/handle/123456789/33995" TargetMode="External"/><Relationship Id="rId5" Type="http://schemas.openxmlformats.org/officeDocument/2006/relationships/hyperlink" Target="http://arch.rgdb.ru/xmlui/handle/123456789/33999" TargetMode="External"/><Relationship Id="rId4" Type="http://schemas.openxmlformats.org/officeDocument/2006/relationships/hyperlink" Target="http://arch.rgdb.ru/xmlui/handle/123456789/33998" TargetMode="Externa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0.jpeg"/><Relationship Id="rId2" Type="http://schemas.openxmlformats.org/officeDocument/2006/relationships/image" Target="../media/image9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3.jpeg"/><Relationship Id="rId5" Type="http://schemas.openxmlformats.org/officeDocument/2006/relationships/image" Target="../media/image922.jpeg"/><Relationship Id="rId4" Type="http://schemas.openxmlformats.org/officeDocument/2006/relationships/image" Target="../media/image921.jpeg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5.jpeg"/><Relationship Id="rId2" Type="http://schemas.openxmlformats.org/officeDocument/2006/relationships/image" Target="../media/image9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27.jpeg"/><Relationship Id="rId4" Type="http://schemas.openxmlformats.org/officeDocument/2006/relationships/image" Target="../media/image926.jpe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1.jpeg"/><Relationship Id="rId5" Type="http://schemas.openxmlformats.org/officeDocument/2006/relationships/image" Target="../media/image930.jpeg"/><Relationship Id="rId4" Type="http://schemas.openxmlformats.org/officeDocument/2006/relationships/image" Target="../media/image929.jpeg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3.jpeg"/><Relationship Id="rId7" Type="http://schemas.openxmlformats.org/officeDocument/2006/relationships/image" Target="../media/image937.jpeg"/><Relationship Id="rId2" Type="http://schemas.openxmlformats.org/officeDocument/2006/relationships/image" Target="../media/image93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6.jpeg"/><Relationship Id="rId5" Type="http://schemas.openxmlformats.org/officeDocument/2006/relationships/image" Target="../media/image935.jpeg"/><Relationship Id="rId4" Type="http://schemas.openxmlformats.org/officeDocument/2006/relationships/image" Target="../media/image934.jpeg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9.jpeg"/><Relationship Id="rId7" Type="http://schemas.openxmlformats.org/officeDocument/2006/relationships/image" Target="../media/image943.jpeg"/><Relationship Id="rId2" Type="http://schemas.openxmlformats.org/officeDocument/2006/relationships/image" Target="../media/image9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2.jpeg"/><Relationship Id="rId5" Type="http://schemas.openxmlformats.org/officeDocument/2006/relationships/image" Target="../media/image941.jpeg"/><Relationship Id="rId4" Type="http://schemas.openxmlformats.org/officeDocument/2006/relationships/image" Target="../media/image940.jpeg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veinternet.ru/users/2010239/post114647447" TargetMode="External"/><Relationship Id="rId2" Type="http://schemas.openxmlformats.org/officeDocument/2006/relationships/image" Target="../media/image944.jpe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uction-imperia.ru/i/clublot/_DSC6931-14.jpg" TargetMode="External"/><Relationship Id="rId3" Type="http://schemas.openxmlformats.org/officeDocument/2006/relationships/image" Target="../media/image945.jpeg"/><Relationship Id="rId7" Type="http://schemas.openxmlformats.org/officeDocument/2006/relationships/image" Target="../media/image948.jpeg"/><Relationship Id="rId2" Type="http://schemas.openxmlformats.org/officeDocument/2006/relationships/hyperlink" Target="http://www.kykymber.ru/photo/book/148_obl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7.jpeg"/><Relationship Id="rId11" Type="http://schemas.openxmlformats.org/officeDocument/2006/relationships/image" Target="../media/image950.gif"/><Relationship Id="rId5" Type="http://schemas.openxmlformats.org/officeDocument/2006/relationships/image" Target="../media/image946.jpeg"/><Relationship Id="rId10" Type="http://schemas.openxmlformats.org/officeDocument/2006/relationships/hyperlink" Target="https://ru.wikipedia.org/wiki/%D0%A4%D0%B0%D0%B9%D0%BB:Logo_BIB.gif" TargetMode="External"/><Relationship Id="rId4" Type="http://schemas.openxmlformats.org/officeDocument/2006/relationships/hyperlink" Target="http://www.artbookshop.ru/images/stories/978-5-91529-006-7a.jpg" TargetMode="External"/><Relationship Id="rId9" Type="http://schemas.openxmlformats.org/officeDocument/2006/relationships/image" Target="../media/image949.jpe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2.jpeg"/><Relationship Id="rId2" Type="http://schemas.openxmlformats.org/officeDocument/2006/relationships/image" Target="../media/image95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3.jpe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5.jpeg"/><Relationship Id="rId2" Type="http://schemas.openxmlformats.org/officeDocument/2006/relationships/image" Target="../media/image95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57.jpeg"/><Relationship Id="rId4" Type="http://schemas.openxmlformats.org/officeDocument/2006/relationships/image" Target="../media/image956.jpe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hyperlink" Target="http://kutuzov-alexey.narod.ru/12107.jpg" TargetMode="External"/><Relationship Id="rId2" Type="http://schemas.openxmlformats.org/officeDocument/2006/relationships/image" Target="../media/image95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0.jpeg"/><Relationship Id="rId5" Type="http://schemas.openxmlformats.org/officeDocument/2006/relationships/hyperlink" Target="http://img-fotki.yandex.ru/get/5303/1304566.2c/0_85b4c_40f172ff_XL" TargetMode="External"/><Relationship Id="rId4" Type="http://schemas.openxmlformats.org/officeDocument/2006/relationships/image" Target="../media/image95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hyperlink" Target="http://www.bookriver.ru/img/covers/284819.jpg" TargetMode="External"/><Relationship Id="rId7" Type="http://schemas.openxmlformats.org/officeDocument/2006/relationships/hyperlink" Target="http://leleka-online.com/forum/download/file.php?id=9616&amp;t=1&amp;sid=ebc7ea75bcba7d1312e1314d7da5ccd4" TargetMode="Externa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jpeg"/><Relationship Id="rId5" Type="http://schemas.openxmlformats.org/officeDocument/2006/relationships/hyperlink" Target="http://s004.radikal.ru/i208/1106/ce/736b449bd554.jpg" TargetMode="External"/><Relationship Id="rId4" Type="http://schemas.openxmlformats.org/officeDocument/2006/relationships/image" Target="../media/image69.jpeg"/></Relationships>
</file>

<file path=ppt/slides/_rels/slide2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asterandmargarita.eu/ru/05media/illustratiesmarkevich.html" TargetMode="External"/><Relationship Id="rId3" Type="http://schemas.openxmlformats.org/officeDocument/2006/relationships/hyperlink" Target="http://www.masterandmargarita.eu/images/05media/illustraties/markevich/43.jpg" TargetMode="External"/><Relationship Id="rId7" Type="http://schemas.openxmlformats.org/officeDocument/2006/relationships/image" Target="../media/image965.jpeg"/><Relationship Id="rId2" Type="http://schemas.openxmlformats.org/officeDocument/2006/relationships/image" Target="../media/image9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4.jpeg"/><Relationship Id="rId5" Type="http://schemas.openxmlformats.org/officeDocument/2006/relationships/image" Target="../media/image963.jpeg"/><Relationship Id="rId10" Type="http://schemas.openxmlformats.org/officeDocument/2006/relationships/image" Target="../media/image966.jpeg"/><Relationship Id="rId4" Type="http://schemas.openxmlformats.org/officeDocument/2006/relationships/image" Target="../media/image962.jpeg"/><Relationship Id="rId9" Type="http://schemas.openxmlformats.org/officeDocument/2006/relationships/hyperlink" Target="http://www.masterandmargarita.eu/images/01bulgakov/covers/markevitsj.jpg" TargetMode="Externa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8.jpeg"/><Relationship Id="rId7" Type="http://schemas.openxmlformats.org/officeDocument/2006/relationships/image" Target="../media/image971.jpeg"/><Relationship Id="rId2" Type="http://schemas.openxmlformats.org/officeDocument/2006/relationships/image" Target="../media/image967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photoshopia.ru/museum/images/239/large/378910_photoshopia.ru_239_Detskaya_otkrytka_vremen_SSSR_283.JPG" TargetMode="External"/><Relationship Id="rId5" Type="http://schemas.openxmlformats.org/officeDocument/2006/relationships/image" Target="../media/image970.jpeg"/><Relationship Id="rId4" Type="http://schemas.openxmlformats.org/officeDocument/2006/relationships/image" Target="../media/image969.jpeg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3.jpeg"/><Relationship Id="rId2" Type="http://schemas.openxmlformats.org/officeDocument/2006/relationships/image" Target="../media/image97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75.jpeg"/><Relationship Id="rId4" Type="http://schemas.openxmlformats.org/officeDocument/2006/relationships/image" Target="../media/image974.jpeg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7.jpeg"/><Relationship Id="rId2" Type="http://schemas.openxmlformats.org/officeDocument/2006/relationships/image" Target="../media/image97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79.jpeg"/><Relationship Id="rId4" Type="http://schemas.openxmlformats.org/officeDocument/2006/relationships/image" Target="../media/image978.jpeg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1.jpeg"/><Relationship Id="rId7" Type="http://schemas.openxmlformats.org/officeDocument/2006/relationships/image" Target="../media/image983.jpeg"/><Relationship Id="rId2" Type="http://schemas.openxmlformats.org/officeDocument/2006/relationships/image" Target="../media/image980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nasledie-rus.ru/podshivka/pics/9717-pictures.php?picture=971713" TargetMode="External"/><Relationship Id="rId5" Type="http://schemas.openxmlformats.org/officeDocument/2006/relationships/image" Target="../media/image982.jpeg"/><Relationship Id="rId4" Type="http://schemas.openxmlformats.org/officeDocument/2006/relationships/hyperlink" Target="http://www.nasledie-rus.ru/podshivka/9717.php" TargetMode="Externa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4.jpeg"/><Relationship Id="rId7" Type="http://schemas.openxmlformats.org/officeDocument/2006/relationships/image" Target="../media/image988.jpeg"/><Relationship Id="rId2" Type="http://schemas.openxmlformats.org/officeDocument/2006/relationships/hyperlink" Target="//commons.wikimedia.org/wiki/File:N_Romadin.jpg?uselang=ru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7.jpeg"/><Relationship Id="rId5" Type="http://schemas.openxmlformats.org/officeDocument/2006/relationships/image" Target="../media/image986.jpeg"/><Relationship Id="rId4" Type="http://schemas.openxmlformats.org/officeDocument/2006/relationships/image" Target="../media/image985.jpeg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0.jpeg"/><Relationship Id="rId7" Type="http://schemas.openxmlformats.org/officeDocument/2006/relationships/image" Target="../media/image993.jpeg"/><Relationship Id="rId2" Type="http://schemas.openxmlformats.org/officeDocument/2006/relationships/image" Target="../media/image989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ru.wikipedia.org/wiki/%D0%A4%D0%B0%D0%B9%D0%BB:%D0%93%D0%BE%D1%80%D1%8F%D0%B5%D0%B2_%D0%92%D0%B8%D1%82%D0%B0%D0%BB%D0%B8%D0%B9_%D0%9D%D0%B8%D0%BA%D0%BE%D0%BB%D0%B0%D0%B5%D0%B2%D0%B8%D1%87.jpg" TargetMode="External"/><Relationship Id="rId5" Type="http://schemas.openxmlformats.org/officeDocument/2006/relationships/image" Target="../media/image992.jpeg"/><Relationship Id="rId4" Type="http://schemas.openxmlformats.org/officeDocument/2006/relationships/image" Target="../media/image991.jpeg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5.jpeg"/><Relationship Id="rId2" Type="http://schemas.openxmlformats.org/officeDocument/2006/relationships/image" Target="../media/image99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7.jpeg"/><Relationship Id="rId5" Type="http://schemas.openxmlformats.org/officeDocument/2006/relationships/hyperlink" Target="http://data.fantlab.ru/images/editions/orig/119621" TargetMode="External"/><Relationship Id="rId4" Type="http://schemas.openxmlformats.org/officeDocument/2006/relationships/image" Target="../media/image996.jpeg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9.jpeg"/><Relationship Id="rId7" Type="http://schemas.openxmlformats.org/officeDocument/2006/relationships/image" Target="../media/image1002.jpeg"/><Relationship Id="rId2" Type="http://schemas.openxmlformats.org/officeDocument/2006/relationships/image" Target="../media/image998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livelib.ru/book/1000621828" TargetMode="External"/><Relationship Id="rId5" Type="http://schemas.openxmlformats.org/officeDocument/2006/relationships/image" Target="../media/image1001.jpeg"/><Relationship Id="rId4" Type="http://schemas.openxmlformats.org/officeDocument/2006/relationships/image" Target="../media/image1000.jpeg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4.jpeg"/><Relationship Id="rId2" Type="http://schemas.openxmlformats.org/officeDocument/2006/relationships/image" Target="../media/image100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6.jpeg"/><Relationship Id="rId5" Type="http://schemas.openxmlformats.org/officeDocument/2006/relationships/image" Target="../media/image1005.jpeg"/><Relationship Id="rId4" Type="http://schemas.openxmlformats.org/officeDocument/2006/relationships/hyperlink" Target="http://merrygoround.ucoz.ru/_fr/0/5072350.jpe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7.jpeg"/><Relationship Id="rId7" Type="http://schemas.openxmlformats.org/officeDocument/2006/relationships/image" Target="../media/image1011.jpeg"/><Relationship Id="rId2" Type="http://schemas.openxmlformats.org/officeDocument/2006/relationships/hyperlink" Target="//commons.wikimedia.org/wiki/File:Benua_Bakst.jpg?uselang=ru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10.jpeg"/><Relationship Id="rId5" Type="http://schemas.openxmlformats.org/officeDocument/2006/relationships/image" Target="../media/image1009.jpeg"/><Relationship Id="rId4" Type="http://schemas.openxmlformats.org/officeDocument/2006/relationships/image" Target="../media/image1008.jpeg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hyperlink" Target="http://kidreader.ru/book/1747" TargetMode="External"/><Relationship Id="rId7" Type="http://schemas.openxmlformats.org/officeDocument/2006/relationships/image" Target="../media/image1016.jpeg"/><Relationship Id="rId2" Type="http://schemas.openxmlformats.org/officeDocument/2006/relationships/image" Target="../media/image10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15.jpeg"/><Relationship Id="rId5" Type="http://schemas.openxmlformats.org/officeDocument/2006/relationships/image" Target="../media/image1014.jpeg"/><Relationship Id="rId4" Type="http://schemas.openxmlformats.org/officeDocument/2006/relationships/image" Target="../media/image1013.jpeg"/></Relationships>
</file>

<file path=ppt/slides/_rels/slide2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0.jpeg"/><Relationship Id="rId3" Type="http://schemas.openxmlformats.org/officeDocument/2006/relationships/hyperlink" Target="http://redakzia.ru/sites/default/files/books_images/0094-obl.jpg" TargetMode="External"/><Relationship Id="rId7" Type="http://schemas.openxmlformats.org/officeDocument/2006/relationships/hyperlink" Target="http://redakzia.ru/sites/default/files/books_images/1172_obl.jpg" TargetMode="External"/><Relationship Id="rId2" Type="http://schemas.openxmlformats.org/officeDocument/2006/relationships/image" Target="../media/image10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19.jpeg"/><Relationship Id="rId5" Type="http://schemas.openxmlformats.org/officeDocument/2006/relationships/hyperlink" Target="http://redakzia.ru/sites/default/files/books_images/0195-obl.jpg" TargetMode="External"/><Relationship Id="rId10" Type="http://schemas.openxmlformats.org/officeDocument/2006/relationships/image" Target="../media/image1022.jpeg"/><Relationship Id="rId4" Type="http://schemas.openxmlformats.org/officeDocument/2006/relationships/image" Target="../media/image1018.jpeg"/><Relationship Id="rId9" Type="http://schemas.openxmlformats.org/officeDocument/2006/relationships/image" Target="../media/image1021.jpeg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4.jpeg"/><Relationship Id="rId2" Type="http://schemas.openxmlformats.org/officeDocument/2006/relationships/image" Target="../media/image102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7.jpeg"/><Relationship Id="rId5" Type="http://schemas.openxmlformats.org/officeDocument/2006/relationships/image" Target="../media/image1026.jpeg"/><Relationship Id="rId4" Type="http://schemas.openxmlformats.org/officeDocument/2006/relationships/image" Target="../media/image1025.jpeg"/></Relationships>
</file>

<file path=ppt/slides/_rels/slide2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2.jpeg"/><Relationship Id="rId3" Type="http://schemas.openxmlformats.org/officeDocument/2006/relationships/image" Target="../media/image1029.jpeg"/><Relationship Id="rId7" Type="http://schemas.openxmlformats.org/officeDocument/2006/relationships/hyperlink" Target="http://i426.photobucket.com/albums/pp346/polny_shkaf/Barri_Miturich_1.jpg" TargetMode="External"/><Relationship Id="rId2" Type="http://schemas.openxmlformats.org/officeDocument/2006/relationships/image" Target="../media/image10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1.jpeg"/><Relationship Id="rId5" Type="http://schemas.openxmlformats.org/officeDocument/2006/relationships/hyperlink" Target="http://ru.wikipedia.org/wiki/%D0%A4%D0%B0%D0%B9%D0%BB:May_Miturich-Hlebnikov.jpg" TargetMode="External"/><Relationship Id="rId4" Type="http://schemas.openxmlformats.org/officeDocument/2006/relationships/image" Target="../media/image1030.jpeg"/><Relationship Id="rId9" Type="http://schemas.openxmlformats.org/officeDocument/2006/relationships/image" Target="../media/image1033.jpeg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0.gif"/><Relationship Id="rId7" Type="http://schemas.openxmlformats.org/officeDocument/2006/relationships/hyperlink" Target="http://illustrators.ru/posts/interesnye-litovskie-illyustratsii" TargetMode="External"/><Relationship Id="rId2" Type="http://schemas.openxmlformats.org/officeDocument/2006/relationships/hyperlink" Target="https://ru.wikipedia.org/wiki/%D0%A4%D0%B0%D0%B9%D0%BB:Logo_BIB.gif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6.jpeg"/><Relationship Id="rId5" Type="http://schemas.openxmlformats.org/officeDocument/2006/relationships/image" Target="../media/image1035.jpeg"/><Relationship Id="rId4" Type="http://schemas.openxmlformats.org/officeDocument/2006/relationships/image" Target="../media/image1034.jpeg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8.jpeg"/><Relationship Id="rId2" Type="http://schemas.openxmlformats.org/officeDocument/2006/relationships/image" Target="../media/image10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1.jpeg"/><Relationship Id="rId5" Type="http://schemas.openxmlformats.org/officeDocument/2006/relationships/image" Target="../media/image1040.jpeg"/><Relationship Id="rId4" Type="http://schemas.openxmlformats.org/officeDocument/2006/relationships/image" Target="../media/image1039.jpeg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hyperlink" Target="http://fotki.yandex.ru/users/kir41207599/view/764530/" TargetMode="External"/><Relationship Id="rId2" Type="http://schemas.openxmlformats.org/officeDocument/2006/relationships/image" Target="../media/image1042.jpeg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sergej-manit.livejournal.com/197736.html" TargetMode="External"/><Relationship Id="rId4" Type="http://schemas.openxmlformats.org/officeDocument/2006/relationships/image" Target="../media/image1043.jpeg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4.jpeg"/><Relationship Id="rId7" Type="http://schemas.openxmlformats.org/officeDocument/2006/relationships/image" Target="../media/image1047.jpeg"/><Relationship Id="rId2" Type="http://schemas.openxmlformats.org/officeDocument/2006/relationships/hyperlink" Target="http://mv74.ru/files/2013/10/troizkpu78.jpg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6.jpeg"/><Relationship Id="rId5" Type="http://schemas.openxmlformats.org/officeDocument/2006/relationships/image" Target="../media/image1045.jpeg"/><Relationship Id="rId4" Type="http://schemas.openxmlformats.org/officeDocument/2006/relationships/hyperlink" Target="http://mv74.ru/blog/archives/illyustracii-vladimira-beskaravajnogo" TargetMode="Externa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8.jpeg"/><Relationship Id="rId7" Type="http://schemas.openxmlformats.org/officeDocument/2006/relationships/hyperlink" Target="http://www.book-illustration.ru/knizhnaja-illustracija/skobelev.htm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51.jpeg"/><Relationship Id="rId5" Type="http://schemas.openxmlformats.org/officeDocument/2006/relationships/image" Target="../media/image1050.jpeg"/><Relationship Id="rId4" Type="http://schemas.openxmlformats.org/officeDocument/2006/relationships/image" Target="../media/image10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eg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3.jpeg"/><Relationship Id="rId2" Type="http://schemas.openxmlformats.org/officeDocument/2006/relationships/image" Target="../media/image105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56.jpeg"/><Relationship Id="rId5" Type="http://schemas.openxmlformats.org/officeDocument/2006/relationships/image" Target="../media/image1055.jpeg"/><Relationship Id="rId4" Type="http://schemas.openxmlformats.org/officeDocument/2006/relationships/image" Target="../media/image1054.jpeg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8.jpeg"/><Relationship Id="rId2" Type="http://schemas.openxmlformats.org/officeDocument/2006/relationships/image" Target="../media/image105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60.jpeg"/><Relationship Id="rId4" Type="http://schemas.openxmlformats.org/officeDocument/2006/relationships/image" Target="../media/image1059.jpeg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2.jpeg"/><Relationship Id="rId2" Type="http://schemas.openxmlformats.org/officeDocument/2006/relationships/image" Target="../media/image1061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64.jpeg"/><Relationship Id="rId5" Type="http://schemas.openxmlformats.org/officeDocument/2006/relationships/hyperlink" Target="//commons.wikimedia.org/wiki/File:M._Dobuschinski.jpg?uselang=ru" TargetMode="External"/><Relationship Id="rId4" Type="http://schemas.openxmlformats.org/officeDocument/2006/relationships/image" Target="../media/image1063.jpeg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6.jpeg"/><Relationship Id="rId2" Type="http://schemas.openxmlformats.org/officeDocument/2006/relationships/image" Target="../media/image106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69.jpeg"/><Relationship Id="rId5" Type="http://schemas.openxmlformats.org/officeDocument/2006/relationships/image" Target="../media/image1068.jpeg"/><Relationship Id="rId4" Type="http://schemas.openxmlformats.org/officeDocument/2006/relationships/image" Target="../media/image1067.jpeg"/></Relationships>
</file>

<file path=ppt/slides/_rels/slide244.xml.rels><?xml version="1.0" encoding="UTF-8" standalone="yes"?>
<Relationships xmlns="http://schemas.openxmlformats.org/package/2006/relationships"><Relationship Id="rId8" Type="http://schemas.openxmlformats.org/officeDocument/2006/relationships/hyperlink" Target="http://fantlab.ru/art1503" TargetMode="External"/><Relationship Id="rId3" Type="http://schemas.openxmlformats.org/officeDocument/2006/relationships/image" Target="../media/image1071.jpeg"/><Relationship Id="rId7" Type="http://schemas.openxmlformats.org/officeDocument/2006/relationships/image" Target="../media/image1074.jpeg"/><Relationship Id="rId2" Type="http://schemas.openxmlformats.org/officeDocument/2006/relationships/image" Target="../media/image1070.jpeg"/><Relationship Id="rId1" Type="http://schemas.openxmlformats.org/officeDocument/2006/relationships/slideLayout" Target="../slideLayouts/slideLayout4.xml"/><Relationship Id="rId6" Type="http://schemas.openxmlformats.org/officeDocument/2006/relationships/hyperlink" Target="//data.fantlab.ru/images/editions/orig/120029" TargetMode="External"/><Relationship Id="rId5" Type="http://schemas.openxmlformats.org/officeDocument/2006/relationships/image" Target="../media/image1073.jpeg"/><Relationship Id="rId4" Type="http://schemas.openxmlformats.org/officeDocument/2006/relationships/image" Target="../media/image1072.jpeg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5.jpeg"/><Relationship Id="rId7" Type="http://schemas.openxmlformats.org/officeDocument/2006/relationships/image" Target="../media/image1079.jpeg"/><Relationship Id="rId2" Type="http://schemas.openxmlformats.org/officeDocument/2006/relationships/hyperlink" Target="//commons.wikimedia.org/wiki/File:Lanceray.jpg?uselang=ru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78.jpeg"/><Relationship Id="rId5" Type="http://schemas.openxmlformats.org/officeDocument/2006/relationships/image" Target="../media/image1077.jpeg"/><Relationship Id="rId4" Type="http://schemas.openxmlformats.org/officeDocument/2006/relationships/image" Target="../media/image1076.jpeg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1.jpeg"/><Relationship Id="rId7" Type="http://schemas.openxmlformats.org/officeDocument/2006/relationships/image" Target="../media/image1085.jpeg"/><Relationship Id="rId2" Type="http://schemas.openxmlformats.org/officeDocument/2006/relationships/image" Target="../media/image108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84.jpeg"/><Relationship Id="rId5" Type="http://schemas.openxmlformats.org/officeDocument/2006/relationships/image" Target="../media/image1083.jpeg"/><Relationship Id="rId4" Type="http://schemas.openxmlformats.org/officeDocument/2006/relationships/image" Target="../media/image1082.jpeg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7.jpeg"/><Relationship Id="rId7" Type="http://schemas.openxmlformats.org/officeDocument/2006/relationships/image" Target="../media/image1091.jpeg"/><Relationship Id="rId2" Type="http://schemas.openxmlformats.org/officeDocument/2006/relationships/image" Target="../media/image108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90.jpeg"/><Relationship Id="rId5" Type="http://schemas.openxmlformats.org/officeDocument/2006/relationships/image" Target="../media/image1089.jpeg"/><Relationship Id="rId4" Type="http://schemas.openxmlformats.org/officeDocument/2006/relationships/image" Target="../media/image1088.jpeg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3.jpeg"/><Relationship Id="rId2" Type="http://schemas.openxmlformats.org/officeDocument/2006/relationships/image" Target="../media/image109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96.jpeg"/><Relationship Id="rId5" Type="http://schemas.openxmlformats.org/officeDocument/2006/relationships/image" Target="../media/image1095.jpeg"/><Relationship Id="rId4" Type="http://schemas.openxmlformats.org/officeDocument/2006/relationships/image" Target="../media/image1094.jpeg"/></Relationships>
</file>

<file path=ppt/slides/_rels/slide249.xml.rels><?xml version="1.0" encoding="UTF-8" standalone="yes"?>
<Relationships xmlns="http://schemas.openxmlformats.org/package/2006/relationships"><Relationship Id="rId8" Type="http://schemas.openxmlformats.org/officeDocument/2006/relationships/hyperlink" Target="http://halloart.ru/attachment.php?s=1bbafe962a235ec2d43adbba4f67eb9f&amp;attachmentid=22193&amp;d=1321813207" TargetMode="External"/><Relationship Id="rId3" Type="http://schemas.openxmlformats.org/officeDocument/2006/relationships/image" Target="../media/image1097.jpeg"/><Relationship Id="rId7" Type="http://schemas.openxmlformats.org/officeDocument/2006/relationships/image" Target="../media/image1099.jpeg"/><Relationship Id="rId12" Type="http://schemas.openxmlformats.org/officeDocument/2006/relationships/image" Target="../media/image1102.jpeg"/><Relationship Id="rId2" Type="http://schemas.openxmlformats.org/officeDocument/2006/relationships/hyperlink" Target="//commons.wikimedia.org/wiki/File:%D0%A5%D1%83%D0%B4%D0%BE%D0%B6%D0%BD%D0%B8%D0%BA_%D0%AE%D1%80%D0%B8%D0%B9_%D0%98%D0%B2%D0%B0%D0%BD%D0%BE%D0%B2_%D0%B2_%D1%81%D0%B2%D0%BE%D0%B5%D0%B9_%D0%BC%D0%B0%D1%81%D1%82%D0%B5%D1%80%D1%81%D0%BA%D0%BE%D0%B9_%D0%BD%D0%B0_%D0%A5%D0%B8%D1%82%D1%80%D0%BE%D0%B2%D0%BA%D0%B5.jpg?uselang=ru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halloart.ru/attachment.php?s=1bbafe962a235ec2d43adbba4f67eb9f&amp;attachmentid=22192&amp;d=1321813186" TargetMode="External"/><Relationship Id="rId11" Type="http://schemas.openxmlformats.org/officeDocument/2006/relationships/image" Target="../media/image1101.jpeg"/><Relationship Id="rId5" Type="http://schemas.openxmlformats.org/officeDocument/2006/relationships/image" Target="../media/image1098.jpeg"/><Relationship Id="rId10" Type="http://schemas.openxmlformats.org/officeDocument/2006/relationships/hyperlink" Target="http://halloart.ru/attachment.php?s=1bbafe962a235ec2d43adbba4f67eb9f&amp;attachmentid=22191&amp;d=1321813022" TargetMode="External"/><Relationship Id="rId4" Type="http://schemas.openxmlformats.org/officeDocument/2006/relationships/hyperlink" Target="http://halloart.ru/attachment.php?s=1bbafe962a235ec2d43adbba4f67eb9f&amp;attachmentid=22190&amp;d=1321813005" TargetMode="External"/><Relationship Id="rId9" Type="http://schemas.openxmlformats.org/officeDocument/2006/relationships/image" Target="../media/image110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jpeg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4.jpeg"/><Relationship Id="rId2" Type="http://schemas.openxmlformats.org/officeDocument/2006/relationships/image" Target="../media/image110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07.jpeg"/><Relationship Id="rId5" Type="http://schemas.openxmlformats.org/officeDocument/2006/relationships/image" Target="../media/image1106.jpeg"/><Relationship Id="rId4" Type="http://schemas.openxmlformats.org/officeDocument/2006/relationships/image" Target="../media/image1105.jpeg"/></Relationships>
</file>

<file path=ppt/slides/_rels/slide2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3.jpeg"/><Relationship Id="rId3" Type="http://schemas.openxmlformats.org/officeDocument/2006/relationships/image" Target="../media/image1108.gif"/><Relationship Id="rId7" Type="http://schemas.openxmlformats.org/officeDocument/2006/relationships/image" Target="../media/image11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1.jpeg"/><Relationship Id="rId5" Type="http://schemas.openxmlformats.org/officeDocument/2006/relationships/image" Target="../media/image1110.jpeg"/><Relationship Id="rId4" Type="http://schemas.openxmlformats.org/officeDocument/2006/relationships/image" Target="../media/image1109.jpeg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5.jpeg"/><Relationship Id="rId2" Type="http://schemas.openxmlformats.org/officeDocument/2006/relationships/image" Target="../media/image11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8.jpeg"/><Relationship Id="rId5" Type="http://schemas.openxmlformats.org/officeDocument/2006/relationships/image" Target="../media/image1117.jpeg"/><Relationship Id="rId4" Type="http://schemas.openxmlformats.org/officeDocument/2006/relationships/image" Target="../media/image1116.jpeg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0.jpeg"/><Relationship Id="rId2" Type="http://schemas.openxmlformats.org/officeDocument/2006/relationships/image" Target="../media/image11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23.jpeg"/><Relationship Id="rId5" Type="http://schemas.openxmlformats.org/officeDocument/2006/relationships/image" Target="../media/image1122.jpeg"/><Relationship Id="rId4" Type="http://schemas.openxmlformats.org/officeDocument/2006/relationships/image" Target="../media/image1121.jpeg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5.jpeg"/><Relationship Id="rId2" Type="http://schemas.openxmlformats.org/officeDocument/2006/relationships/image" Target="../media/image11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28.jpeg"/><Relationship Id="rId5" Type="http://schemas.openxmlformats.org/officeDocument/2006/relationships/image" Target="../media/image1127.jpeg"/><Relationship Id="rId4" Type="http://schemas.openxmlformats.org/officeDocument/2006/relationships/image" Target="../media/image1126.jpeg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0.jpeg"/><Relationship Id="rId2" Type="http://schemas.openxmlformats.org/officeDocument/2006/relationships/image" Target="../media/image11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33.jpeg"/><Relationship Id="rId5" Type="http://schemas.openxmlformats.org/officeDocument/2006/relationships/image" Target="../media/image1132.jpeg"/><Relationship Id="rId4" Type="http://schemas.openxmlformats.org/officeDocument/2006/relationships/image" Target="../media/image1131.jpeg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5.jpeg"/><Relationship Id="rId2" Type="http://schemas.openxmlformats.org/officeDocument/2006/relationships/image" Target="../media/image1134.jpe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7.jpeg"/><Relationship Id="rId2" Type="http://schemas.openxmlformats.org/officeDocument/2006/relationships/image" Target="../media/image113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38.jpeg"/><Relationship Id="rId4" Type="http://schemas.openxmlformats.org/officeDocument/2006/relationships/hyperlink" Target="http://muzlit.com/photos/literaturnaya_entsiklopediya/pesn_o_rolande1.jpg" TargetMode="Externa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41.jpeg"/><Relationship Id="rId4" Type="http://schemas.openxmlformats.org/officeDocument/2006/relationships/image" Target="../media/image1140.jpeg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144.jpeg"/><Relationship Id="rId2" Type="http://schemas.openxmlformats.org/officeDocument/2006/relationships/image" Target="../media/image1142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xxenia.users.photofile.ru/photo/xxenia/150195733/156030114.jpg" TargetMode="External"/><Relationship Id="rId5" Type="http://schemas.openxmlformats.org/officeDocument/2006/relationships/image" Target="../media/image1143.jpeg"/><Relationship Id="rId4" Type="http://schemas.openxmlformats.org/officeDocument/2006/relationships/hyperlink" Target="http://www.koboldquarterly.com/k/wp-content/uploads/2012/09/Don_Quijote_and_Sancho_Panza.j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6.png"/><Relationship Id="rId2" Type="http://schemas.openxmlformats.org/officeDocument/2006/relationships/image" Target="../media/image1145.jpe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0.jpeg"/><Relationship Id="rId3" Type="http://schemas.openxmlformats.org/officeDocument/2006/relationships/image" Target="../media/image1147.jpeg"/><Relationship Id="rId7" Type="http://schemas.openxmlformats.org/officeDocument/2006/relationships/hyperlink" Target="http://www.liveinternet.ru/users/4996509/post288703483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49.jpeg"/><Relationship Id="rId5" Type="http://schemas.openxmlformats.org/officeDocument/2006/relationships/hyperlink" Target="http://revdabiblios.com/main/logs" TargetMode="External"/><Relationship Id="rId10" Type="http://schemas.openxmlformats.org/officeDocument/2006/relationships/image" Target="../media/image1151.jpeg"/><Relationship Id="rId4" Type="http://schemas.openxmlformats.org/officeDocument/2006/relationships/image" Target="../media/image1148.jpeg"/><Relationship Id="rId9" Type="http://schemas.openxmlformats.org/officeDocument/2006/relationships/hyperlink" Target="http://900igr.net/kartinki/literatura/Karamzin/033-ZHurnaly-sozdannye-N.M.Karamzinym.html" TargetMode="Externa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3.jpeg"/><Relationship Id="rId2" Type="http://schemas.openxmlformats.org/officeDocument/2006/relationships/image" Target="../media/image115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54.jpeg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6.jpeg"/><Relationship Id="rId2" Type="http://schemas.openxmlformats.org/officeDocument/2006/relationships/image" Target="../media/image115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58.jpeg"/><Relationship Id="rId4" Type="http://schemas.openxmlformats.org/officeDocument/2006/relationships/image" Target="../media/image1157.jpeg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0.jpeg"/><Relationship Id="rId2" Type="http://schemas.openxmlformats.org/officeDocument/2006/relationships/image" Target="../media/image115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61.jpeg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3.jpeg"/><Relationship Id="rId2" Type="http://schemas.openxmlformats.org/officeDocument/2006/relationships/image" Target="../media/image116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65.jpeg"/><Relationship Id="rId5" Type="http://schemas.openxmlformats.org/officeDocument/2006/relationships/hyperlink" Target="http://bookbee.ru/books/product/Ruslan-i-Lyudmila-illyustratsii-Nikolaj-Kochergin.html" TargetMode="External"/><Relationship Id="rId4" Type="http://schemas.openxmlformats.org/officeDocument/2006/relationships/image" Target="../media/image1164.jpeg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7.jpeg"/><Relationship Id="rId7" Type="http://schemas.openxmlformats.org/officeDocument/2006/relationships/image" Target="../media/image1169.jpeg"/><Relationship Id="rId2" Type="http://schemas.openxmlformats.org/officeDocument/2006/relationships/image" Target="../media/image1166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frwd-books.ru/ruslludmilagod.htm" TargetMode="External"/><Relationship Id="rId5" Type="http://schemas.openxmlformats.org/officeDocument/2006/relationships/image" Target="../media/image1168.jpeg"/><Relationship Id="rId4" Type="http://schemas.openxmlformats.org/officeDocument/2006/relationships/hyperlink" Target="http://illustrations.fantastic-pictures.ru/%D0%98%D0%BB%D0%BB%D1%8E%D1%81%D1%82%D1%80%D0%B0%D1%86%D0%B8%D0%B8+%D0%BA+%D0%BF%D1%80%D0%BE%D0%B8%D0%B7%D0%B2%D0%B5%D0%B4%D0%B5%D0%BD%D0%B8%D1%8F%D0%BC+%D0%91%D1%83%D0%BD%D0%B8%D0%BD%D0%B0" TargetMode="Externa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72.jpeg"/><Relationship Id="rId4" Type="http://schemas.openxmlformats.org/officeDocument/2006/relationships/image" Target="../media/image1171.jpeg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4.jpeg"/><Relationship Id="rId2" Type="http://schemas.openxmlformats.org/officeDocument/2006/relationships/image" Target="../media/image117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75.jpeg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7.jpeg"/><Relationship Id="rId2" Type="http://schemas.openxmlformats.org/officeDocument/2006/relationships/image" Target="../media/image117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79.jpeg"/><Relationship Id="rId4" Type="http://schemas.openxmlformats.org/officeDocument/2006/relationships/image" Target="../media/image117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1.jpeg"/><Relationship Id="rId4" Type="http://schemas.openxmlformats.org/officeDocument/2006/relationships/hyperlink" Target="http://www.bookin.org.ru/book/445042.jpg" TargetMode="Externa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1.jpeg"/><Relationship Id="rId2" Type="http://schemas.openxmlformats.org/officeDocument/2006/relationships/image" Target="../media/image1180.jpeg"/><Relationship Id="rId1" Type="http://schemas.openxmlformats.org/officeDocument/2006/relationships/slideLayout" Target="../slideLayouts/slideLayout12.xml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3.jpeg"/><Relationship Id="rId2" Type="http://schemas.openxmlformats.org/officeDocument/2006/relationships/image" Target="../media/image1182.jpeg"/><Relationship Id="rId1" Type="http://schemas.openxmlformats.org/officeDocument/2006/relationships/slideLayout" Target="../slideLayouts/slideLayout12.xm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5.jpeg"/><Relationship Id="rId2" Type="http://schemas.openxmlformats.org/officeDocument/2006/relationships/image" Target="../media/image118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86.jpeg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8.jpeg"/><Relationship Id="rId7" Type="http://schemas.openxmlformats.org/officeDocument/2006/relationships/image" Target="../media/image1190.jpeg"/><Relationship Id="rId2" Type="http://schemas.openxmlformats.org/officeDocument/2006/relationships/image" Target="../media/image1187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lermontov.sch1262.ru/1121.html" TargetMode="External"/><Relationship Id="rId5" Type="http://schemas.openxmlformats.org/officeDocument/2006/relationships/image" Target="../media/image1189.jpeg"/><Relationship Id="rId4" Type="http://schemas.openxmlformats.org/officeDocument/2006/relationships/hyperlink" Target="http://www.liveinternet.ru/users/5341043/post287781709/" TargetMode="External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2.jpeg"/><Relationship Id="rId7" Type="http://schemas.openxmlformats.org/officeDocument/2006/relationships/image" Target="../media/image1194.jpeg"/><Relationship Id="rId2" Type="http://schemas.openxmlformats.org/officeDocument/2006/relationships/image" Target="../media/image1191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900igr.net/kartinki/literatura/Lermontov-Mtsyri/009-Lermontov-Mtsyri.html" TargetMode="External"/><Relationship Id="rId5" Type="http://schemas.openxmlformats.org/officeDocument/2006/relationships/image" Target="../media/image1193.jpeg"/><Relationship Id="rId4" Type="http://schemas.openxmlformats.org/officeDocument/2006/relationships/hyperlink" Target="http://900igr.net/fotografii/literatura/Mtsyri/010-Pochemu-pogib-Mtsyri.html" TargetMode="Externa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6.jpeg"/><Relationship Id="rId2" Type="http://schemas.openxmlformats.org/officeDocument/2006/relationships/image" Target="../media/image119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97.jpeg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9.jpeg"/><Relationship Id="rId2" Type="http://schemas.openxmlformats.org/officeDocument/2006/relationships/image" Target="../media/image119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00.jpeg"/><Relationship Id="rId4" Type="http://schemas.openxmlformats.org/officeDocument/2006/relationships/hyperlink" Target="http://www.labirint.ru/screenshot/goods/314717/6/" TargetMode="External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2.jpeg"/><Relationship Id="rId2" Type="http://schemas.openxmlformats.org/officeDocument/2006/relationships/image" Target="../media/image120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04.jpeg"/><Relationship Id="rId4" Type="http://schemas.openxmlformats.org/officeDocument/2006/relationships/image" Target="../media/image1203.jpeg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6.jpeg"/><Relationship Id="rId2" Type="http://schemas.openxmlformats.org/officeDocument/2006/relationships/image" Target="../media/image120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09.jpeg"/><Relationship Id="rId5" Type="http://schemas.openxmlformats.org/officeDocument/2006/relationships/image" Target="../media/image1208.jpeg"/><Relationship Id="rId4" Type="http://schemas.openxmlformats.org/officeDocument/2006/relationships/image" Target="../media/image1207.jpeg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1.jpeg"/><Relationship Id="rId2" Type="http://schemas.openxmlformats.org/officeDocument/2006/relationships/image" Target="../media/image12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1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3.jpeg"/><Relationship Id="rId7" Type="http://schemas.openxmlformats.org/officeDocument/2006/relationships/hyperlink" Target="http://www.bookriver.ru/img/covers/407029.jpg" TargetMode="External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jpeg"/><Relationship Id="rId5" Type="http://schemas.openxmlformats.org/officeDocument/2006/relationships/hyperlink" Target="http://ziza.qip.ru/other/102006/02/nost/04_nost_ziza_93814.jpg" TargetMode="External"/><Relationship Id="rId4" Type="http://schemas.openxmlformats.org/officeDocument/2006/relationships/image" Target="../media/image94.jpeg"/></Relationships>
</file>

<file path=ppt/slides/_rels/slide2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6.jpeg"/><Relationship Id="rId3" Type="http://schemas.openxmlformats.org/officeDocument/2006/relationships/hyperlink" Target="http://www.labirint.ru/screenshot/goods/179374/2/" TargetMode="External"/><Relationship Id="rId7" Type="http://schemas.openxmlformats.org/officeDocument/2006/relationships/hyperlink" Target="http://www.labirint.ru/screenshot/goods/179374/1/" TargetMode="External"/><Relationship Id="rId2" Type="http://schemas.openxmlformats.org/officeDocument/2006/relationships/image" Target="../media/image12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15.jpeg"/><Relationship Id="rId5" Type="http://schemas.openxmlformats.org/officeDocument/2006/relationships/hyperlink" Target="http://www.labirint.ru/screenshot/goods/179374/5/" TargetMode="External"/><Relationship Id="rId4" Type="http://schemas.openxmlformats.org/officeDocument/2006/relationships/image" Target="../media/image1214.jpeg"/></Relationships>
</file>

<file path=ppt/slides/_rels/slide2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0.jpeg"/><Relationship Id="rId3" Type="http://schemas.openxmlformats.org/officeDocument/2006/relationships/hyperlink" Target="http://www.labirint.ru/screenshot/goods/332021/6/" TargetMode="External"/><Relationship Id="rId7" Type="http://schemas.openxmlformats.org/officeDocument/2006/relationships/hyperlink" Target="http://www.labirint.ru/screenshot/goods/332021/5/" TargetMode="External"/><Relationship Id="rId2" Type="http://schemas.openxmlformats.org/officeDocument/2006/relationships/image" Target="../media/image121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19.jpeg"/><Relationship Id="rId5" Type="http://schemas.openxmlformats.org/officeDocument/2006/relationships/hyperlink" Target="http://www.labirint.ru/screenshot/goods/332021/9/" TargetMode="External"/><Relationship Id="rId4" Type="http://schemas.openxmlformats.org/officeDocument/2006/relationships/image" Target="../media/image1218.jpeg"/></Relationships>
</file>

<file path=ppt/slides/_rels/slide28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rtlib.ru/index.php?fp=2&amp;id=11&amp;iid=209922&amp;uid=10238" TargetMode="External"/><Relationship Id="rId3" Type="http://schemas.openxmlformats.org/officeDocument/2006/relationships/image" Target="../media/image1222.jpeg"/><Relationship Id="rId7" Type="http://schemas.openxmlformats.org/officeDocument/2006/relationships/image" Target="../media/image1224.gif"/><Relationship Id="rId2" Type="http://schemas.openxmlformats.org/officeDocument/2006/relationships/image" Target="../media/image1221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ug.ru/old/96.07/jpg/071602_big.gif" TargetMode="External"/><Relationship Id="rId5" Type="http://schemas.openxmlformats.org/officeDocument/2006/relationships/image" Target="../media/image1223.jpeg"/><Relationship Id="rId4" Type="http://schemas.openxmlformats.org/officeDocument/2006/relationships/hyperlink" Target="http://www.artlib.ru/index.php?fp=2&amp;id=11&amp;iid=209923&amp;uid=10238" TargetMode="External"/><Relationship Id="rId9" Type="http://schemas.openxmlformats.org/officeDocument/2006/relationships/image" Target="../media/image1225.jpeg"/></Relationships>
</file>

<file path=ppt/slides/_rels/slide283.xml.rels><?xml version="1.0" encoding="UTF-8" standalone="yes"?>
<Relationships xmlns="http://schemas.openxmlformats.org/package/2006/relationships"><Relationship Id="rId8" Type="http://schemas.openxmlformats.org/officeDocument/2006/relationships/hyperlink" Target="http://dreamworlds.ru/uploads/posts/2008-12/1228581440_c009.gif" TargetMode="External"/><Relationship Id="rId3" Type="http://schemas.openxmlformats.org/officeDocument/2006/relationships/image" Target="../media/image1226.png"/><Relationship Id="rId7" Type="http://schemas.openxmlformats.org/officeDocument/2006/relationships/image" Target="../media/image12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liveinternet.ru/users/sveta_kosach/post278082440/" TargetMode="External"/><Relationship Id="rId5" Type="http://schemas.openxmlformats.org/officeDocument/2006/relationships/image" Target="../media/image1227.jpeg"/><Relationship Id="rId4" Type="http://schemas.openxmlformats.org/officeDocument/2006/relationships/hyperlink" Target="http://allday2.com/2008/02/27/ljuis_kjerroll_alisa_v_strane_chudes__illjustracii_k_1mu_izdaniju.html" TargetMode="External"/><Relationship Id="rId9" Type="http://schemas.openxmlformats.org/officeDocument/2006/relationships/image" Target="../media/image1229.gif"/></Relationships>
</file>

<file path=ppt/slides/_rels/slide2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3.jpeg"/><Relationship Id="rId3" Type="http://schemas.openxmlformats.org/officeDocument/2006/relationships/hyperlink" Target="http://mary-jane-hawk.livejournal.com/383034.html" TargetMode="External"/><Relationship Id="rId7" Type="http://schemas.openxmlformats.org/officeDocument/2006/relationships/hyperlink" Target="http://vifslatofsla.bestpersons.ru/feed/post3717351/" TargetMode="External"/><Relationship Id="rId12" Type="http://schemas.openxmlformats.org/officeDocument/2006/relationships/hyperlink" Target="http://dreamworlds.ru/kartinki/12657-alisa-v-strane-chudes.-illjustracii-i-kartinki.html" TargetMode="External"/><Relationship Id="rId2" Type="http://schemas.openxmlformats.org/officeDocument/2006/relationships/image" Target="../media/image12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2.jpeg"/><Relationship Id="rId11" Type="http://schemas.openxmlformats.org/officeDocument/2006/relationships/image" Target="../media/image1235.jpeg"/><Relationship Id="rId5" Type="http://schemas.openxmlformats.org/officeDocument/2006/relationships/hyperlink" Target="http://www.liveinternet.ru/community/2281209/post123326134/" TargetMode="External"/><Relationship Id="rId10" Type="http://schemas.openxmlformats.org/officeDocument/2006/relationships/image" Target="../media/image1234.jpeg"/><Relationship Id="rId4" Type="http://schemas.openxmlformats.org/officeDocument/2006/relationships/image" Target="../media/image1231.jpeg"/><Relationship Id="rId9" Type="http://schemas.openxmlformats.org/officeDocument/2006/relationships/hyperlink" Target="http://dreamworlds.ru/uploads/posts/2009-02/1234091249_64415680.jpg" TargetMode="External"/></Relationships>
</file>

<file path=ppt/slides/_rels/slide2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9.jpeg"/><Relationship Id="rId3" Type="http://schemas.openxmlformats.org/officeDocument/2006/relationships/hyperlink" Target="http://www.labirint.ru/screenshot/goods/124777/1/" TargetMode="External"/><Relationship Id="rId7" Type="http://schemas.openxmlformats.org/officeDocument/2006/relationships/hyperlink" Target="http://www.labirint.ru/screenshot/goods/66746/7/" TargetMode="External"/><Relationship Id="rId2" Type="http://schemas.openxmlformats.org/officeDocument/2006/relationships/image" Target="../media/image123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38.jpeg"/><Relationship Id="rId5" Type="http://schemas.openxmlformats.org/officeDocument/2006/relationships/hyperlink" Target="http://territa.ru/board/2-1-0-1332" TargetMode="External"/><Relationship Id="rId4" Type="http://schemas.openxmlformats.org/officeDocument/2006/relationships/image" Target="../media/image1237.jpeg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1.jpeg"/><Relationship Id="rId2" Type="http://schemas.openxmlformats.org/officeDocument/2006/relationships/image" Target="../media/image124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42.jpeg"/><Relationship Id="rId4" Type="http://schemas.openxmlformats.org/officeDocument/2006/relationships/hyperlink" Target="http://yari.arts.in.ua/gallery/w/182286/" TargetMode="External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hyperlink" Target="http://gostei.ru/detskie-stihi/stihi-nekrasova/371-dedushka-mazay-i-zaycy.html" TargetMode="External"/><Relationship Id="rId7" Type="http://schemas.openxmlformats.org/officeDocument/2006/relationships/image" Target="../media/image1246.gif"/><Relationship Id="rId2" Type="http://schemas.openxmlformats.org/officeDocument/2006/relationships/image" Target="../media/image12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45.gif"/><Relationship Id="rId5" Type="http://schemas.openxmlformats.org/officeDocument/2006/relationships/hyperlink" Target="http://kostromka.ru/zontikov/nekrasov/116.php" TargetMode="External"/><Relationship Id="rId4" Type="http://schemas.openxmlformats.org/officeDocument/2006/relationships/image" Target="../media/image1244.jpeg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8.jpeg"/><Relationship Id="rId2" Type="http://schemas.openxmlformats.org/officeDocument/2006/relationships/image" Target="../media/image1247.jpeg"/><Relationship Id="rId1" Type="http://schemas.openxmlformats.org/officeDocument/2006/relationships/slideLayout" Target="../slideLayouts/slideLayout12.xml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0.jpeg"/><Relationship Id="rId2" Type="http://schemas.openxmlformats.org/officeDocument/2006/relationships/image" Target="../media/image124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52.png"/><Relationship Id="rId5" Type="http://schemas.openxmlformats.org/officeDocument/2006/relationships/image" Target="../media/image1251.png"/><Relationship Id="rId4" Type="http://schemas.openxmlformats.org/officeDocument/2006/relationships/hyperlink" Target="http://illustrator.indians.ru/book/0029-verne.htm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4.jpeg"/><Relationship Id="rId2" Type="http://schemas.openxmlformats.org/officeDocument/2006/relationships/image" Target="../media/image125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55.jpeg"/><Relationship Id="rId4" Type="http://schemas.openxmlformats.org/officeDocument/2006/relationships/hyperlink" Target="http://www.toybytoy.com/game/Tolstoy_Stories_ABC_with_illustrations_Pakhomov" TargetMode="External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7.jpeg"/><Relationship Id="rId7" Type="http://schemas.openxmlformats.org/officeDocument/2006/relationships/image" Target="../media/image1259.jpeg"/><Relationship Id="rId2" Type="http://schemas.openxmlformats.org/officeDocument/2006/relationships/image" Target="../media/image1256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dreamworlds.ru/intersnosti/86489-vereskovyy-med.html" TargetMode="External"/><Relationship Id="rId5" Type="http://schemas.openxmlformats.org/officeDocument/2006/relationships/image" Target="../media/image1258.jpeg"/><Relationship Id="rId4" Type="http://schemas.openxmlformats.org/officeDocument/2006/relationships/hyperlink" Target="http://illustrations.fantastic-pictures.ru/%D0%98%D0%BB%D0%BB%D1%8E%D1%81%D1%82%D1%80%D0%B0%D1%86%D0%B8%D0%B8+%D0%B2%D0%B5%D1%80%D0%B5%D1%81%D0%BA%D0%BE%D0%B2%D1%8B%D0%B9+%D0%BC%D0%B5%D0%B4" TargetMode="External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1.jpeg"/><Relationship Id="rId2" Type="http://schemas.openxmlformats.org/officeDocument/2006/relationships/image" Target="../media/image126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62.jpeg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4.jpeg"/><Relationship Id="rId7" Type="http://schemas.openxmlformats.org/officeDocument/2006/relationships/image" Target="../media/image1266.jpeg"/><Relationship Id="rId2" Type="http://schemas.openxmlformats.org/officeDocument/2006/relationships/image" Target="../media/image1263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vintagestock.ru/product/3959172" TargetMode="External"/><Relationship Id="rId5" Type="http://schemas.openxmlformats.org/officeDocument/2006/relationships/image" Target="../media/image1265.jpeg"/><Relationship Id="rId4" Type="http://schemas.openxmlformats.org/officeDocument/2006/relationships/hyperlink" Target="http://bookmix.ru/groups/viewtopic.phtml?id=1196" TargetMode="External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8.jpeg"/><Relationship Id="rId2" Type="http://schemas.openxmlformats.org/officeDocument/2006/relationships/image" Target="../media/image1267.jpeg"/><Relationship Id="rId1" Type="http://schemas.openxmlformats.org/officeDocument/2006/relationships/slideLayout" Target="../slideLayouts/slideLayout12.xml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0.jpeg"/><Relationship Id="rId2" Type="http://schemas.openxmlformats.org/officeDocument/2006/relationships/image" Target="../media/image1269.jpeg"/><Relationship Id="rId1" Type="http://schemas.openxmlformats.org/officeDocument/2006/relationships/slideLayout" Target="../slideLayouts/slideLayout12.xml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72.jpeg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4.jpeg"/><Relationship Id="rId2" Type="http://schemas.openxmlformats.org/officeDocument/2006/relationships/image" Target="../media/image127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75.jpeg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7.png"/><Relationship Id="rId2" Type="http://schemas.openxmlformats.org/officeDocument/2006/relationships/image" Target="../media/image127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78.jpeg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0.jpeg"/><Relationship Id="rId2" Type="http://schemas.openxmlformats.org/officeDocument/2006/relationships/image" Target="../media/image127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81.jpeg"/><Relationship Id="rId4" Type="http://schemas.openxmlformats.org/officeDocument/2006/relationships/hyperlink" Target="http://artyx.ru/books/item/f00/s00/z0000029/st009.s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images.yandex.ru/yandsearch?source=wiz&amp;fp=0&amp;img_url=http://www.meteoprog.ua/pictures/uploaded/1%20ZASUXI%20raznie/ZASUXA%20v%20Mekcike/_%D0%B7%D0%B0%D1%81%D1%83%D1%85%D0%B0_2.jpg&amp;text=%D0%9C%D0%B5%D0%B6%D0%B4%D1%83%D0%BD%D0%B0%D1%80%D0%BE%D0%B4%D0%BD%D1%8B%D0%B9%20%D0%B3%D0%BE%D0%B4%20%D0%BF%D0%BE%D1%87%D0%B2&amp;noreask=1&amp;pos=23&amp;lr=213&amp;rpt=simage&amp;nojs=1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hyperlink" Target="http://images.yandex.ru/yandsearch?source=wiz&amp;fp=0&amp;img_url=http://www.time.kg/uploads/posts/1307122742_udobreniya-3.jpg&amp;text=%D0%9C%D0%B5%D0%B6%D0%B4%D1%83%D0%BD%D0%B0%D1%80%D0%BE%D0%B4%D0%BD%D1%8B%D0%B9%20%D0%B3%D0%BE%D0%B4%20%D0%BF%D0%BE%D1%87%D0%B2&amp;noreask=1&amp;pos=9&amp;lr=213&amp;rpt=simage&amp;nojs=1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0.jpeg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3.jpeg"/><Relationship Id="rId7" Type="http://schemas.openxmlformats.org/officeDocument/2006/relationships/image" Target="../media/image1285.jpeg"/><Relationship Id="rId2" Type="http://schemas.openxmlformats.org/officeDocument/2006/relationships/image" Target="../media/image1282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eto-fake.livejournal.com/185460.html" TargetMode="External"/><Relationship Id="rId5" Type="http://schemas.openxmlformats.org/officeDocument/2006/relationships/image" Target="../media/image1284.jpeg"/><Relationship Id="rId4" Type="http://schemas.openxmlformats.org/officeDocument/2006/relationships/hyperlink" Target="http://booklinks.ru/index.php?newsid=44248" TargetMode="External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7.jpeg"/><Relationship Id="rId2" Type="http://schemas.openxmlformats.org/officeDocument/2006/relationships/image" Target="../media/image1286.jpeg"/><Relationship Id="rId1" Type="http://schemas.openxmlformats.org/officeDocument/2006/relationships/slideLayout" Target="../slideLayouts/slideLayout12.xml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9.jpeg"/><Relationship Id="rId7" Type="http://schemas.openxmlformats.org/officeDocument/2006/relationships/image" Target="../media/image1291.jpeg"/><Relationship Id="rId2" Type="http://schemas.openxmlformats.org/officeDocument/2006/relationships/image" Target="../media/image1288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knigoblog.ru/golova-professora-doujelja.html" TargetMode="External"/><Relationship Id="rId5" Type="http://schemas.openxmlformats.org/officeDocument/2006/relationships/image" Target="../media/image1290.jpeg"/><Relationship Id="rId4" Type="http://schemas.openxmlformats.org/officeDocument/2006/relationships/hyperlink" Target="http://loadinfo.ru/tag/aleksandr-belyaev/" TargetMode="External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3.jpeg"/><Relationship Id="rId2" Type="http://schemas.openxmlformats.org/officeDocument/2006/relationships/image" Target="../media/image129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95.jpeg"/><Relationship Id="rId5" Type="http://schemas.openxmlformats.org/officeDocument/2006/relationships/hyperlink" Target="http://forum.faleristika.info/viewtopic.php?t=5547" TargetMode="External"/><Relationship Id="rId4" Type="http://schemas.openxmlformats.org/officeDocument/2006/relationships/image" Target="../media/image1294.jpeg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97.jpeg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00.jpeg"/><Relationship Id="rId4" Type="http://schemas.openxmlformats.org/officeDocument/2006/relationships/image" Target="../media/image1299.jpeg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02.jpeg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05.jpeg"/><Relationship Id="rId4" Type="http://schemas.openxmlformats.org/officeDocument/2006/relationships/image" Target="../media/image1304.jpeg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07.jpeg"/></Relationships>
</file>

<file path=ppt/slides/_rels/slide3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1.jpeg"/><Relationship Id="rId3" Type="http://schemas.openxmlformats.org/officeDocument/2006/relationships/hyperlink" Target="http://img-fotki.yandex.ru/get/5303/mihtimak.1f/0_65331_d796842c_orig.jpg" TargetMode="External"/><Relationship Id="rId7" Type="http://schemas.openxmlformats.org/officeDocument/2006/relationships/hyperlink" Target="http://images.yandex.ru/yandsearch?p=3&amp;text=%D0%93%D0%B0%D0%B9%D0%B4%D0%B0%D1%80%20%D0%92%D0%BE%D0%B5%D0%BD%D0%BD%D0%B0%D1%8F%20%D1%82%D0%B0%D0%B9%D0%BD%D0%B0%20%D0%B8%D0%BB%D0%BB%D1%8E%D1%81%D1%82%D1%80%D0%B0%D1%86%D0%B8%D0%B8&amp;fp=3&amp;img_url=http://resize.enaza.ru/secure/630f04a9aa2a525a811e5d6105f97402/resize/200x-/fullsize/df9702429ff31a4d62e5002f93547164.jpg&amp;pos=97&amp;rpt=simage&amp;nojs=1" TargetMode="External"/><Relationship Id="rId2" Type="http://schemas.openxmlformats.org/officeDocument/2006/relationships/image" Target="../media/image130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10.png"/><Relationship Id="rId5" Type="http://schemas.openxmlformats.org/officeDocument/2006/relationships/hyperlink" Target="http://img-fotki.yandex.ru/get/5704/mihtimak.1f/0_6534b_9f125729_orig.jpg" TargetMode="External"/><Relationship Id="rId4" Type="http://schemas.openxmlformats.org/officeDocument/2006/relationships/image" Target="../media/image130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13.jpeg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15.jpeg"/></Relationships>
</file>

<file path=ppt/slides/_rels/slide3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9.jpeg"/><Relationship Id="rId3" Type="http://schemas.openxmlformats.org/officeDocument/2006/relationships/hyperlink" Target="http://army.lv/maljchish/main(2).htm" TargetMode="External"/><Relationship Id="rId7" Type="http://schemas.openxmlformats.org/officeDocument/2006/relationships/hyperlink" Target="http://www.youchoise.ru/images/movies/015648.jpg" TargetMode="External"/><Relationship Id="rId2" Type="http://schemas.openxmlformats.org/officeDocument/2006/relationships/image" Target="../media/image13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18.jpeg"/><Relationship Id="rId5" Type="http://schemas.openxmlformats.org/officeDocument/2006/relationships/hyperlink" Target="http://www.bookriver.ru/img/covers/172836.jpg" TargetMode="External"/><Relationship Id="rId10" Type="http://schemas.openxmlformats.org/officeDocument/2006/relationships/image" Target="../media/image1320.png"/><Relationship Id="rId4" Type="http://schemas.openxmlformats.org/officeDocument/2006/relationships/image" Target="../media/image1317.jpeg"/><Relationship Id="rId9" Type="http://schemas.openxmlformats.org/officeDocument/2006/relationships/hyperlink" Target="http://thelib.ru/books/00/00/39/00003910/_1.png" TargetMode="External"/></Relationships>
</file>

<file path=ppt/slides/_rels/slide3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4.jpeg"/><Relationship Id="rId3" Type="http://schemas.openxmlformats.org/officeDocument/2006/relationships/image" Target="../media/image1321.jpeg"/><Relationship Id="rId7" Type="http://schemas.openxmlformats.org/officeDocument/2006/relationships/hyperlink" Target="http://www.libex.ru/dimg/62f55.jpg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23.jpeg"/><Relationship Id="rId5" Type="http://schemas.openxmlformats.org/officeDocument/2006/relationships/hyperlink" Target="http://www.wwww4.com/w6/2006880.jpg" TargetMode="External"/><Relationship Id="rId10" Type="http://schemas.openxmlformats.org/officeDocument/2006/relationships/image" Target="../media/image1325.jpeg"/><Relationship Id="rId4" Type="http://schemas.openxmlformats.org/officeDocument/2006/relationships/image" Target="../media/image1322.jpeg"/><Relationship Id="rId9" Type="http://schemas.openxmlformats.org/officeDocument/2006/relationships/hyperlink" Target="http://cbs.sev-info.net/graph/hbook/image017.jpg" TargetMode="External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7.jpeg"/><Relationship Id="rId7" Type="http://schemas.openxmlformats.org/officeDocument/2006/relationships/image" Target="../media/image1330.jpeg"/><Relationship Id="rId2" Type="http://schemas.openxmlformats.org/officeDocument/2006/relationships/image" Target="../media/image1326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i.pixs.ru/storage/1/7/1/1215jpeg_1510154_2274171.jpg" TargetMode="External"/><Relationship Id="rId5" Type="http://schemas.openxmlformats.org/officeDocument/2006/relationships/image" Target="../media/image1329.jpeg"/><Relationship Id="rId4" Type="http://schemas.openxmlformats.org/officeDocument/2006/relationships/image" Target="../media/image1328.jpeg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2.png"/><Relationship Id="rId2" Type="http://schemas.openxmlformats.org/officeDocument/2006/relationships/image" Target="../media/image1331.jpeg"/><Relationship Id="rId1" Type="http://schemas.openxmlformats.org/officeDocument/2006/relationships/slideLayout" Target="../slideLayouts/slideLayout12.xml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34.jpeg"/></Relationships>
</file>

<file path=ppt/slides/_rels/slide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6.jpeg"/><Relationship Id="rId2" Type="http://schemas.openxmlformats.org/officeDocument/2006/relationships/image" Target="../media/image133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38.jpeg"/><Relationship Id="rId5" Type="http://schemas.openxmlformats.org/officeDocument/2006/relationships/hyperlink" Target="http://young.rzd.ru/dbmm/images/41/4080/2234035" TargetMode="External"/><Relationship Id="rId4" Type="http://schemas.openxmlformats.org/officeDocument/2006/relationships/image" Target="../media/image1337.jpeg"/></Relationships>
</file>

<file path=ppt/slides/_rels/slide3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ildrenpedia.org/11/13.files/image023.jpg" TargetMode="External"/><Relationship Id="rId2" Type="http://schemas.openxmlformats.org/officeDocument/2006/relationships/image" Target="../media/image133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41.jpeg"/><Relationship Id="rId5" Type="http://schemas.openxmlformats.org/officeDocument/2006/relationships/hyperlink" Target="http://www.knigograd.com.ua/images/detailed/3413770245525213ba288068b.jpg" TargetMode="External"/><Relationship Id="rId4" Type="http://schemas.openxmlformats.org/officeDocument/2006/relationships/image" Target="../media/image1340.jpeg"/></Relationships>
</file>

<file path=ppt/slides/_rels/slide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3.jpeg"/><Relationship Id="rId2" Type="http://schemas.openxmlformats.org/officeDocument/2006/relationships/image" Target="../media/image1342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5.jpeg"/><Relationship Id="rId2" Type="http://schemas.openxmlformats.org/officeDocument/2006/relationships/image" Target="../media/image1344.jpeg"/><Relationship Id="rId1" Type="http://schemas.openxmlformats.org/officeDocument/2006/relationships/slideLayout" Target="../slideLayouts/slideLayout12.xml"/></Relationships>
</file>

<file path=ppt/slides/_rels/slide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7.jpeg"/><Relationship Id="rId7" Type="http://schemas.openxmlformats.org/officeDocument/2006/relationships/image" Target="../media/image1349.png"/><Relationship Id="rId2" Type="http://schemas.openxmlformats.org/officeDocument/2006/relationships/image" Target="../media/image1346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litlib.net/bk/31608/image/i_052.png" TargetMode="External"/><Relationship Id="rId5" Type="http://schemas.openxmlformats.org/officeDocument/2006/relationships/image" Target="../media/image1348.jpeg"/><Relationship Id="rId4" Type="http://schemas.openxmlformats.org/officeDocument/2006/relationships/hyperlink" Target="http://lib.rus.ec/i/45/397945/TAG_userfiles_image_03712-09-06_jpg857833" TargetMode="External"/></Relationships>
</file>

<file path=ppt/slides/_rels/slide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1.jpeg"/><Relationship Id="rId7" Type="http://schemas.openxmlformats.org/officeDocument/2006/relationships/image" Target="../media/image1353.jpeg"/><Relationship Id="rId2" Type="http://schemas.openxmlformats.org/officeDocument/2006/relationships/image" Target="../media/image1350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bibliomaster.ru/uploads/fotos/104233.jpg" TargetMode="External"/><Relationship Id="rId5" Type="http://schemas.openxmlformats.org/officeDocument/2006/relationships/image" Target="../media/image1352.jpeg"/><Relationship Id="rId4" Type="http://schemas.openxmlformats.org/officeDocument/2006/relationships/hyperlink" Target="http://thelib.ru/books/00/03/22/00032289/doc2fb_image_02000008.jpg" TargetMode="External"/></Relationships>
</file>

<file path=ppt/slides/_rels/slide3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7.jpeg"/><Relationship Id="rId3" Type="http://schemas.openxmlformats.org/officeDocument/2006/relationships/hyperlink" Target="http://thelib.ru/books/00/03/13/00031367/i_003.png" TargetMode="External"/><Relationship Id="rId7" Type="http://schemas.openxmlformats.org/officeDocument/2006/relationships/hyperlink" Target="http://red-sovet.su/post/3630/fantastika-ivana-efremova-kak-preodolenie-krizisa-budushhego/kosmos3" TargetMode="External"/><Relationship Id="rId2" Type="http://schemas.openxmlformats.org/officeDocument/2006/relationships/image" Target="../media/image135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56.jpeg"/><Relationship Id="rId5" Type="http://schemas.openxmlformats.org/officeDocument/2006/relationships/hyperlink" Target="http://www.libex.ru/dimg/13652.jpg" TargetMode="External"/><Relationship Id="rId4" Type="http://schemas.openxmlformats.org/officeDocument/2006/relationships/image" Target="../media/image1355.png"/></Relationships>
</file>

<file path=ppt/slides/_rels/slide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9.jpeg"/><Relationship Id="rId2" Type="http://schemas.openxmlformats.org/officeDocument/2006/relationships/image" Target="../media/image1358.jpeg"/><Relationship Id="rId1" Type="http://schemas.openxmlformats.org/officeDocument/2006/relationships/slideLayout" Target="../slideLayouts/slideLayout12.xml"/></Relationships>
</file>

<file path=ppt/slides/_rels/slide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0.jpeg"/><Relationship Id="rId7" Type="http://schemas.openxmlformats.org/officeDocument/2006/relationships/image" Target="../media/image1362.jpeg"/><Relationship Id="rId2" Type="http://schemas.openxmlformats.org/officeDocument/2006/relationships/hyperlink" Target="http://www.livelib.ru/book/1000452532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bookbox.com.ua/uploads/posts/2014-07/1406458297_bezymyannyy.jpg" TargetMode="External"/><Relationship Id="rId5" Type="http://schemas.openxmlformats.org/officeDocument/2006/relationships/image" Target="../media/image1361.jpeg"/><Relationship Id="rId4" Type="http://schemas.openxmlformats.org/officeDocument/2006/relationships/hyperlink" Target="http://www.livelib.ru/book/1000933886" TargetMode="External"/></Relationships>
</file>

<file path=ppt/slides/_rels/slide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3.jpeg"/><Relationship Id="rId2" Type="http://schemas.openxmlformats.org/officeDocument/2006/relationships/hyperlink" Target="http://x8.net/T/YLvl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65.jpeg"/><Relationship Id="rId4" Type="http://schemas.openxmlformats.org/officeDocument/2006/relationships/image" Target="../media/image1364.jpeg"/></Relationships>
</file>

<file path=ppt/slides/_rels/slide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6.jpeg"/><Relationship Id="rId2" Type="http://schemas.openxmlformats.org/officeDocument/2006/relationships/hyperlink" Target="http://img-fotki.yandex.ru/get/6403/19411616.26b/0_aaa3d_81352c6d_orig.jpg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68.png"/><Relationship Id="rId5" Type="http://schemas.openxmlformats.org/officeDocument/2006/relationships/image" Target="../media/image1367.png"/><Relationship Id="rId4" Type="http://schemas.openxmlformats.org/officeDocument/2006/relationships/hyperlink" Target="http://img-fotki.yandex.ru/get/5706/19411616.26b/0_aaa45_48cc47d2_orig.jpg" TargetMode="External"/></Relationships>
</file>

<file path=ppt/slides/_rels/slide32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opreisgids.nl/i/2011/04/11085804844d99a934ee85a_9.jpg" TargetMode="External"/><Relationship Id="rId3" Type="http://schemas.openxmlformats.org/officeDocument/2006/relationships/image" Target="../media/image1370.jpeg"/><Relationship Id="rId7" Type="http://schemas.openxmlformats.org/officeDocument/2006/relationships/image" Target="../media/image1372.jpeg"/><Relationship Id="rId2" Type="http://schemas.openxmlformats.org/officeDocument/2006/relationships/image" Target="../media/image1369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cs301807.vk.com/u3389450/146403671/x_68d57da9.jpg" TargetMode="External"/><Relationship Id="rId5" Type="http://schemas.openxmlformats.org/officeDocument/2006/relationships/image" Target="../media/image1371.jpeg"/><Relationship Id="rId4" Type="http://schemas.openxmlformats.org/officeDocument/2006/relationships/hyperlink" Target="http://www.mambulus.ru/products_pictures/children/raskraski/skazki/skazki_mambulus.ru_100.jpg" TargetMode="External"/><Relationship Id="rId9" Type="http://schemas.openxmlformats.org/officeDocument/2006/relationships/image" Target="../media/image1373.jpeg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5.jpeg"/><Relationship Id="rId2" Type="http://schemas.openxmlformats.org/officeDocument/2006/relationships/image" Target="../media/image137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7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0.jpeg"/><Relationship Id="rId3" Type="http://schemas.openxmlformats.org/officeDocument/2006/relationships/hyperlink" Target="http://telek.by/movie/kadr/820/12364.jpg" TargetMode="External"/><Relationship Id="rId7" Type="http://schemas.openxmlformats.org/officeDocument/2006/relationships/hyperlink" Target="http://www.medikforum.ru/news/uploads/stars/leonid_haritonov/medium_d55de9640dc3da65389598cfd44b5d8b.jpeg" TargetMode="External"/><Relationship Id="rId2" Type="http://schemas.openxmlformats.org/officeDocument/2006/relationships/image" Target="../media/image137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79.jpeg"/><Relationship Id="rId5" Type="http://schemas.openxmlformats.org/officeDocument/2006/relationships/hyperlink" Target="http://media9.fast-torrent.ru/media/files/s1/ms/iw/vasek-trubachev-i-ego-tovarisc.jpg" TargetMode="External"/><Relationship Id="rId4" Type="http://schemas.openxmlformats.org/officeDocument/2006/relationships/image" Target="../media/image1378.jpeg"/></Relationships>
</file>

<file path=ppt/slides/_rels/slide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2.jpeg"/><Relationship Id="rId2" Type="http://schemas.openxmlformats.org/officeDocument/2006/relationships/image" Target="../media/image1381.jpeg"/><Relationship Id="rId1" Type="http://schemas.openxmlformats.org/officeDocument/2006/relationships/slideLayout" Target="../slideLayouts/slideLayout12.xml"/></Relationships>
</file>

<file path=ppt/slides/_rels/slide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4.jpeg"/><Relationship Id="rId2" Type="http://schemas.openxmlformats.org/officeDocument/2006/relationships/image" Target="../media/image138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85.png"/></Relationships>
</file>

<file path=ppt/slides/_rels/slide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7.jpeg"/><Relationship Id="rId2" Type="http://schemas.openxmlformats.org/officeDocument/2006/relationships/image" Target="../media/image1386.jpeg"/><Relationship Id="rId1" Type="http://schemas.openxmlformats.org/officeDocument/2006/relationships/slideLayout" Target="../slideLayouts/slideLayout12.xml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9.jpeg"/><Relationship Id="rId7" Type="http://schemas.openxmlformats.org/officeDocument/2006/relationships/image" Target="../media/image1391.jpeg"/><Relationship Id="rId2" Type="http://schemas.openxmlformats.org/officeDocument/2006/relationships/image" Target="../media/image1388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old.tvkultura.ru/p/b_6016.jpg" TargetMode="External"/><Relationship Id="rId5" Type="http://schemas.openxmlformats.org/officeDocument/2006/relationships/image" Target="../media/image1390.jpeg"/><Relationship Id="rId4" Type="http://schemas.openxmlformats.org/officeDocument/2006/relationships/hyperlink" Target="http://filmiki.arjlover.net/ap/prikljuchenija.krosha.avi/prikljuchenija.krosha.avi.image4.jpg" TargetMode="External"/></Relationships>
</file>

<file path=ppt/slides/_rels/slide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3.jpeg"/><Relationship Id="rId2" Type="http://schemas.openxmlformats.org/officeDocument/2006/relationships/image" Target="../media/image1392.jpeg"/><Relationship Id="rId1" Type="http://schemas.openxmlformats.org/officeDocument/2006/relationships/slideLayout" Target="../slideLayouts/slideLayout12.xml"/></Relationships>
</file>

<file path=ppt/slides/_rels/slide3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7.gif"/><Relationship Id="rId3" Type="http://schemas.openxmlformats.org/officeDocument/2006/relationships/hyperlink" Target="http://www.testpilot.ru/espace/bibl/fant/strugatskie/ponedelnik/1987/67.gif" TargetMode="External"/><Relationship Id="rId7" Type="http://schemas.openxmlformats.org/officeDocument/2006/relationships/hyperlink" Target="http://www.testpilot.ru/espace/bibl/fant/strugatskie/ponedelnik/1987/193.gif" TargetMode="External"/><Relationship Id="rId2" Type="http://schemas.openxmlformats.org/officeDocument/2006/relationships/image" Target="../media/image139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96.jpeg"/><Relationship Id="rId5" Type="http://schemas.openxmlformats.org/officeDocument/2006/relationships/hyperlink" Target="http://arts.in.ua/i/308/77416.13866.jpg" TargetMode="External"/><Relationship Id="rId4" Type="http://schemas.openxmlformats.org/officeDocument/2006/relationships/image" Target="../media/image1395.gif"/></Relationships>
</file>

<file path=ppt/slides/_rels/slide3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1.gif"/><Relationship Id="rId3" Type="http://schemas.openxmlformats.org/officeDocument/2006/relationships/hyperlink" Target="http://illustrators.ru/illustrations/499774_original.gif" TargetMode="External"/><Relationship Id="rId7" Type="http://schemas.openxmlformats.org/officeDocument/2006/relationships/hyperlink" Target="http://illustrators.ru/illustrations/499762_original.gif" TargetMode="External"/><Relationship Id="rId2" Type="http://schemas.openxmlformats.org/officeDocument/2006/relationships/image" Target="../media/image1398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00.gif"/><Relationship Id="rId5" Type="http://schemas.openxmlformats.org/officeDocument/2006/relationships/hyperlink" Target="http://illustrators.ru/illustrations/499765_original.gif" TargetMode="External"/><Relationship Id="rId4" Type="http://schemas.openxmlformats.org/officeDocument/2006/relationships/image" Target="../media/image1399.gif"/></Relationships>
</file>

<file path=ppt/slides/_rels/slide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3.jpeg"/><Relationship Id="rId2" Type="http://schemas.openxmlformats.org/officeDocument/2006/relationships/image" Target="../media/image140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04.png"/></Relationships>
</file>

<file path=ppt/slides/_rels/slide339.xml.rels><?xml version="1.0" encoding="UTF-8" standalone="yes"?>
<Relationships xmlns="http://schemas.openxmlformats.org/package/2006/relationships"><Relationship Id="rId8" Type="http://schemas.openxmlformats.org/officeDocument/2006/relationships/hyperlink" Target="http://ic.pics.livejournal.com/serezhik_18/14264802/5563/5563_original.jpg" TargetMode="External"/><Relationship Id="rId3" Type="http://schemas.openxmlformats.org/officeDocument/2006/relationships/image" Target="../media/image1406.jpeg"/><Relationship Id="rId7" Type="http://schemas.openxmlformats.org/officeDocument/2006/relationships/image" Target="../media/image1408.jpeg"/><Relationship Id="rId2" Type="http://schemas.openxmlformats.org/officeDocument/2006/relationships/image" Target="../media/image1405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img2.labirint.ru/books/415864/scrn_big_1.jpg" TargetMode="External"/><Relationship Id="rId5" Type="http://schemas.openxmlformats.org/officeDocument/2006/relationships/image" Target="../media/image1407.jpeg"/><Relationship Id="rId4" Type="http://schemas.openxmlformats.org/officeDocument/2006/relationships/hyperlink" Target="http://mirknig.mobi/uploads/posts/2013-07/1398419.jpg" TargetMode="External"/><Relationship Id="rId9" Type="http://schemas.openxmlformats.org/officeDocument/2006/relationships/image" Target="../media/image140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1.jpeg"/><Relationship Id="rId2" Type="http://schemas.openxmlformats.org/officeDocument/2006/relationships/image" Target="../media/image141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12.jpeg"/><Relationship Id="rId4" Type="http://schemas.openxmlformats.org/officeDocument/2006/relationships/hyperlink" Target="http://www.knigograd.com.ua/images/detailed/2713155941604e6a5fb08123c.jpg" TargetMode="External"/></Relationships>
</file>

<file path=ppt/slides/_rels/slide34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f.mksat.net/vk/pict/medvedev_kolybelnaja_dlja_brata.htm" TargetMode="External"/><Relationship Id="rId3" Type="http://schemas.openxmlformats.org/officeDocument/2006/relationships/hyperlink" Target="http://sf.convex.ru/vk/pict/medvedev/kolybelnaja_dlja_brata_05b.jpg" TargetMode="External"/><Relationship Id="rId7" Type="http://schemas.openxmlformats.org/officeDocument/2006/relationships/image" Target="../media/image1416.jpeg"/><Relationship Id="rId2" Type="http://schemas.openxmlformats.org/officeDocument/2006/relationships/image" Target="../media/image14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15.jpeg"/><Relationship Id="rId5" Type="http://schemas.openxmlformats.org/officeDocument/2006/relationships/hyperlink" Target="http://nkozlov.ru/upload/images/0911/0911161335080.jpg" TargetMode="External"/><Relationship Id="rId4" Type="http://schemas.openxmlformats.org/officeDocument/2006/relationships/image" Target="../media/image1414.jpeg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8.jpeg"/><Relationship Id="rId2" Type="http://schemas.openxmlformats.org/officeDocument/2006/relationships/image" Target="../media/image1417.jpeg"/><Relationship Id="rId1" Type="http://schemas.openxmlformats.org/officeDocument/2006/relationships/slideLayout" Target="../slideLayouts/slideLayout12.xml"/></Relationships>
</file>

<file path=ppt/slides/_rels/slide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9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0.jpeg"/><Relationship Id="rId4" Type="http://schemas.openxmlformats.org/officeDocument/2006/relationships/hyperlink" Target="http://content.foto.mail.ru/list/fot-ka/1/i-2776.jpg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book-time.com.ua/image/cache/data/kashtanka-500x500.jpg" TargetMode="External"/><Relationship Id="rId13" Type="http://schemas.openxmlformats.org/officeDocument/2006/relationships/image" Target="../media/image126.jpeg"/><Relationship Id="rId3" Type="http://schemas.openxmlformats.org/officeDocument/2006/relationships/image" Target="../media/image121.jpeg"/><Relationship Id="rId7" Type="http://schemas.openxmlformats.org/officeDocument/2006/relationships/image" Target="../media/image123.jpeg"/><Relationship Id="rId12" Type="http://schemas.openxmlformats.org/officeDocument/2006/relationships/hyperlink" Target="http://www.wwww4.com/w3828/1089108.jpg" TargetMode="External"/><Relationship Id="rId2" Type="http://schemas.openxmlformats.org/officeDocument/2006/relationships/hyperlink" Target="http://photo.qip.ru/photo/belyakov-a-m/115459479/142684906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libex.ru/dimg/14f97.jpg" TargetMode="External"/><Relationship Id="rId11" Type="http://schemas.openxmlformats.org/officeDocument/2006/relationships/image" Target="../media/image125.jpeg"/><Relationship Id="rId5" Type="http://schemas.openxmlformats.org/officeDocument/2006/relationships/image" Target="../media/image122.jpeg"/><Relationship Id="rId15" Type="http://schemas.openxmlformats.org/officeDocument/2006/relationships/image" Target="../media/image127.jpeg"/><Relationship Id="rId10" Type="http://schemas.openxmlformats.org/officeDocument/2006/relationships/hyperlink" Target="http://s5.goods.ozstatic.by/200/648/274/10/10274648_0_Kashtanka_Anton_CHehov.jpg" TargetMode="External"/><Relationship Id="rId4" Type="http://schemas.openxmlformats.org/officeDocument/2006/relationships/hyperlink" Target="http://www.idiismotri.ru/upload/event/5/4937/images/Kashtanka.jpg" TargetMode="External"/><Relationship Id="rId9" Type="http://schemas.openxmlformats.org/officeDocument/2006/relationships/image" Target="../media/image124.jpeg"/><Relationship Id="rId14" Type="http://schemas.openxmlformats.org/officeDocument/2006/relationships/hyperlink" Target="http://static4.read.ru/images/illustrations/12696300113338898998.jpg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hyperlink" Target="http://www.panoramio.com/photo_explorer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hyperlink" Target="http://www.artlgs.com/uploads/d52326a0ebfa6003d319647d94344ae5.jpeg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hyperlink" Target="https://ru.wikipedia.org/wiki/%D0%A4%D0%B0%D0%B9%D0%BB:%D0%A3%D1%81%D0%BF%D0%B5%D0%BD%D1%81%D0%BA%D0%B8%D0%B9,_%D0%9B%D0%B5%D0%B2_%D0%92%D0%B0%D1%81%D0%B8%D0%BB%D1%8C%D0%B5%D0%B2%D0%B8%D1%87.jpg" TargetMode="External"/><Relationship Id="rId7" Type="http://schemas.openxmlformats.org/officeDocument/2006/relationships/image" Target="../media/image1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14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hyperlink" Target="http://www.artlgs.com/uploads/c52bd7e45a4df9098255e245dce71141.jpeg" TargetMode="Externa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6.jpeg"/><Relationship Id="rId5" Type="http://schemas.openxmlformats.org/officeDocument/2006/relationships/hyperlink" Target="http://federacia.ru/foto/original/4215.jpg" TargetMode="External"/><Relationship Id="rId4" Type="http://schemas.openxmlformats.org/officeDocument/2006/relationships/image" Target="../media/image15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gif"/><Relationship Id="rId7" Type="http://schemas.openxmlformats.org/officeDocument/2006/relationships/image" Target="../media/image162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hyperlink" Target="http://www.flip.kz/media/people/12146.jpg" TargetMode="External"/><Relationship Id="rId7" Type="http://schemas.openxmlformats.org/officeDocument/2006/relationships/hyperlink" Target="http://www.librius.net/i/7/67307/i_001.png" TargetMode="External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5.jpeg"/><Relationship Id="rId5" Type="http://schemas.openxmlformats.org/officeDocument/2006/relationships/hyperlink" Target="http://062012.imgbb.ru/5/e/3/5e39cf7ff0ed4432cc5a77cf5eac3187.jpg" TargetMode="External"/><Relationship Id="rId10" Type="http://schemas.openxmlformats.org/officeDocument/2006/relationships/image" Target="../media/image167.jpeg"/><Relationship Id="rId4" Type="http://schemas.openxmlformats.org/officeDocument/2006/relationships/image" Target="../media/image164.jpeg"/><Relationship Id="rId9" Type="http://schemas.openxmlformats.org/officeDocument/2006/relationships/hyperlink" Target="http://www.audiobooks.ua/pimages/40/300/30075.jpg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7" Type="http://schemas.openxmlformats.org/officeDocument/2006/relationships/image" Target="../media/image172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4" Type="http://schemas.openxmlformats.org/officeDocument/2006/relationships/hyperlink" Target="https://ru.wikipedia.org/wiki/%D0%A4%D0%B0%D0%B9%D0%BB:%D0%AF%D0%BD_%D0%9B%D0%B0%D1%80%D1%80%D0%B8.jpg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images.yandex.ru/yandsearch?fp=0&amp;img_url=http://moscowfresh.ru/wp-content/uploads/2012/10/02.jpg&amp;iorient=&amp;ih=&amp;icolor=&amp;site=&amp;text=%D0%9C%D0%B5%D0%B6%D0%B4%D1%83%D0%BD%D0%B0%D1%80%D0%BE%D0%B4%D0%BD%D1%8B%D0%B9%20%D0%B3%D0%BE%D0%B4%20%D1%81%D0%B2%D0%B5%D1%82%D0%B0%20%D0%B8%20%D1%81%D0%B2%D0%B5%D1%82%D0%BE%D0%B2%D1%8B%D1%85%20%D1%82%D0%B5%D1%85%D0%BD%D0%BE%D0%BB%D0%BE%D0%B3%D0%B8%D0%B9&amp;iw=&amp;wp=&amp;pos=28&amp;recent=&amp;type=&amp;isize=&amp;rpt=simage&amp;itype=&amp;nojs=1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hyperlink" Target="http://energorus.com/wp-content/uploads/2014/05/IYL-2015.jpg" TargetMode="External"/><Relationship Id="rId4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7" Type="http://schemas.openxmlformats.org/officeDocument/2006/relationships/image" Target="../media/image181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0.jpeg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jpeg"/><Relationship Id="rId3" Type="http://schemas.openxmlformats.org/officeDocument/2006/relationships/image" Target="../media/image183.jpeg"/><Relationship Id="rId7" Type="http://schemas.openxmlformats.org/officeDocument/2006/relationships/hyperlink" Target="http://www.knigograd.com.ua/images/detailed/product_detailed_image_159137_43121.jpg" TargetMode="External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5.jpeg"/><Relationship Id="rId5" Type="http://schemas.openxmlformats.org/officeDocument/2006/relationships/hyperlink" Target="http://imgs.marketdigest.ru/covers2/1075489of/1084968of/1084981of/1086150of/1090982of/1109487of/B2880442o.jpg" TargetMode="External"/><Relationship Id="rId10" Type="http://schemas.openxmlformats.org/officeDocument/2006/relationships/image" Target="../media/image187.jpeg"/><Relationship Id="rId4" Type="http://schemas.openxmlformats.org/officeDocument/2006/relationships/image" Target="../media/image184.jpeg"/><Relationship Id="rId9" Type="http://schemas.openxmlformats.org/officeDocument/2006/relationships/hyperlink" Target="http://www.bookriver.ru/img/covers/123254.jpg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7" Type="http://schemas.openxmlformats.org/officeDocument/2006/relationships/image" Target="../media/image197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6.jpeg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nigograd.com.ua/images/detailed/product_detailed_image_181143_48117.jpg" TargetMode="External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az.lib.ru/img/e/ershow_p_p/text_0030/" TargetMode="External"/><Relationship Id="rId4" Type="http://schemas.openxmlformats.org/officeDocument/2006/relationships/image" Target="../media/image20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7.jpeg"/><Relationship Id="rId5" Type="http://schemas.openxmlformats.org/officeDocument/2006/relationships/image" Target="../media/image206.jpeg"/><Relationship Id="rId4" Type="http://schemas.openxmlformats.org/officeDocument/2006/relationships/image" Target="../media/image20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1.jpeg"/><Relationship Id="rId4" Type="http://schemas.openxmlformats.org/officeDocument/2006/relationships/image" Target="../media/image21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6.png"/><Relationship Id="rId5" Type="http://schemas.openxmlformats.org/officeDocument/2006/relationships/image" Target="../media/image215.png"/><Relationship Id="rId4" Type="http://schemas.openxmlformats.org/officeDocument/2006/relationships/image" Target="../media/image21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7" Type="http://schemas.openxmlformats.org/officeDocument/2006/relationships/image" Target="../media/image222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1.jpeg"/><Relationship Id="rId5" Type="http://schemas.openxmlformats.org/officeDocument/2006/relationships/image" Target="../media/image220.jpeg"/><Relationship Id="rId4" Type="http://schemas.openxmlformats.org/officeDocument/2006/relationships/image" Target="../media/image2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885_%D0%B3%D0%BE%D0%B4" TargetMode="External"/><Relationship Id="rId13" Type="http://schemas.openxmlformats.org/officeDocument/2006/relationships/hyperlink" Target="https://ru.wikipedia.org/wiki/%D0%9A%D0%B8%D1%80%D0%B8%D0%BB%D0%BB_%D0%A4%D0%B8%D0%BB%D0%BE%D1%81%D0%BE%D1%84" TargetMode="External"/><Relationship Id="rId3" Type="http://schemas.openxmlformats.org/officeDocument/2006/relationships/image" Target="../media/image17.jpeg"/><Relationship Id="rId7" Type="http://schemas.openxmlformats.org/officeDocument/2006/relationships/hyperlink" Target="https://ru.wikipedia.org/wiki/6_%D0%B0%D0%BF%D1%80%D0%B5%D0%BB%D1%8F" TargetMode="External"/><Relationship Id="rId12" Type="http://schemas.openxmlformats.org/officeDocument/2006/relationships/hyperlink" Target="https://ru.wikipedia.org/wiki/%D0%9C%D0%BE%D1%80%D0%B0%D0%B2%D0%B8%D1%8F" TargetMode="External"/><Relationship Id="rId2" Type="http://schemas.openxmlformats.org/officeDocument/2006/relationships/hyperlink" Target="//commons.wikimedia.org/wiki/File:Kyrill&amp;Method.jpg?uselang=ru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2%D0%B8%D0%B7%D0%B0%D0%BD%D1%82%D0%B8%D0%B9%D1%81%D0%BA%D0%B0%D1%8F_%D0%B8%D0%BC%D0%BF%D0%B5%D1%80%D0%B8%D1%8F" TargetMode="External"/><Relationship Id="rId11" Type="http://schemas.openxmlformats.org/officeDocument/2006/relationships/hyperlink" Target="https://ru.wikipedia.org/wiki/%D0%A0%D0%B0%D0%B2%D0%BD%D0%BE%D0%B0%D0%BF%D0%BE%D1%81%D1%82%D0%BE%D0%BB%D1%8C%D0%BD%D1%8B%D0%B9" TargetMode="External"/><Relationship Id="rId5" Type="http://schemas.openxmlformats.org/officeDocument/2006/relationships/hyperlink" Target="https://ru.wikipedia.org/wiki/%D0%A1%D0%B0%D0%BB%D0%BE%D0%BD%D0%B8%D0%BA%D0%B8" TargetMode="External"/><Relationship Id="rId10" Type="http://schemas.openxmlformats.org/officeDocument/2006/relationships/hyperlink" Target="https://ru.wikipedia.org/wiki/%D0%92%D0%B5%D0%BB%D0%B8%D0%BA%D0%B0%D1%8F_%D0%9C%D0%BE%D1%80%D0%B0%D0%B2%D0%B8%D1%8F" TargetMode="External"/><Relationship Id="rId4" Type="http://schemas.openxmlformats.org/officeDocument/2006/relationships/hyperlink" Target="https://ru.wikipedia.org/wiki/815_%D0%B3%D0%BE%D0%B4" TargetMode="External"/><Relationship Id="rId9" Type="http://schemas.openxmlformats.org/officeDocument/2006/relationships/hyperlink" Target="https://ru.wikipedia.org/wiki/%D0%92%D0%B5%D0%BB%D0%B5%D0%B3%D1%80%D0%B0%D0%B4" TargetMode="External"/><Relationship Id="rId14" Type="http://schemas.openxmlformats.org/officeDocument/2006/relationships/hyperlink" Target="https://ru.wikipedia.org/wiki/%D0%93%D0%BB%D0%B0%D0%B3%D0%BE%D0%BB%D0%B8%D1%86%D0%B0" TargetMode="Externa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jpeg"/><Relationship Id="rId3" Type="http://schemas.openxmlformats.org/officeDocument/2006/relationships/image" Target="../media/image223.jpeg"/><Relationship Id="rId7" Type="http://schemas.openxmlformats.org/officeDocument/2006/relationships/image" Target="../media/image2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6.jpeg"/><Relationship Id="rId5" Type="http://schemas.openxmlformats.org/officeDocument/2006/relationships/image" Target="../media/image225.jpeg"/><Relationship Id="rId4" Type="http://schemas.openxmlformats.org/officeDocument/2006/relationships/image" Target="../media/image22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3.jpeg"/><Relationship Id="rId5" Type="http://schemas.openxmlformats.org/officeDocument/2006/relationships/image" Target="../media/image232.jpeg"/><Relationship Id="rId4" Type="http://schemas.openxmlformats.org/officeDocument/2006/relationships/image" Target="../media/image231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jpeg"/><Relationship Id="rId3" Type="http://schemas.openxmlformats.org/officeDocument/2006/relationships/image" Target="../media/image235.jpeg"/><Relationship Id="rId7" Type="http://schemas.openxmlformats.org/officeDocument/2006/relationships/image" Target="../media/image239.jpe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8.jpeg"/><Relationship Id="rId5" Type="http://schemas.openxmlformats.org/officeDocument/2006/relationships/image" Target="../media/image237.jpeg"/><Relationship Id="rId4" Type="http://schemas.openxmlformats.org/officeDocument/2006/relationships/image" Target="../media/image23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5.jpeg"/><Relationship Id="rId5" Type="http://schemas.openxmlformats.org/officeDocument/2006/relationships/image" Target="../media/image244.jpeg"/><Relationship Id="rId4" Type="http://schemas.openxmlformats.org/officeDocument/2006/relationships/image" Target="../media/image24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0.jpeg"/><Relationship Id="rId5" Type="http://schemas.openxmlformats.org/officeDocument/2006/relationships/image" Target="../media/image249.jpeg"/><Relationship Id="rId4" Type="http://schemas.openxmlformats.org/officeDocument/2006/relationships/image" Target="../media/image24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7" Type="http://schemas.openxmlformats.org/officeDocument/2006/relationships/image" Target="../media/image256.jpe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5.jpeg"/><Relationship Id="rId5" Type="http://schemas.openxmlformats.org/officeDocument/2006/relationships/image" Target="../media/image254.jpeg"/><Relationship Id="rId4" Type="http://schemas.openxmlformats.org/officeDocument/2006/relationships/image" Target="../media/image25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7" Type="http://schemas.openxmlformats.org/officeDocument/2006/relationships/image" Target="../media/image261.jpeg"/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0.jpeg"/><Relationship Id="rId5" Type="http://schemas.openxmlformats.org/officeDocument/2006/relationships/hyperlink" Target="http://rayknig.ru/cover/ha/hans-kristian-andersen-i-ego-russkie-illustratory-za-poltora-veka.jpg" TargetMode="External"/><Relationship Id="rId4" Type="http://schemas.openxmlformats.org/officeDocument/2006/relationships/image" Target="../media/image259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jpeg"/><Relationship Id="rId3" Type="http://schemas.openxmlformats.org/officeDocument/2006/relationships/hyperlink" Target="http://www.tribuna.ru/upload/iblock/919/919b072d1d9c680cec893864db410c8a.jpg" TargetMode="External"/><Relationship Id="rId7" Type="http://schemas.openxmlformats.org/officeDocument/2006/relationships/hyperlink" Target="http://www.bookfb2.ru/imag25/215877.jpg" TargetMode="External"/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4.jpeg"/><Relationship Id="rId11" Type="http://schemas.openxmlformats.org/officeDocument/2006/relationships/image" Target="../media/image46.jpeg"/><Relationship Id="rId5" Type="http://schemas.openxmlformats.org/officeDocument/2006/relationships/hyperlink" Target="http://content.foto.mail.ru/mail/budgi21/_myphoto/i-2747.jpg" TargetMode="External"/><Relationship Id="rId10" Type="http://schemas.openxmlformats.org/officeDocument/2006/relationships/image" Target="../media/image266.jpeg"/><Relationship Id="rId4" Type="http://schemas.openxmlformats.org/officeDocument/2006/relationships/image" Target="../media/image263.jpeg"/><Relationship Id="rId9" Type="http://schemas.openxmlformats.org/officeDocument/2006/relationships/hyperlink" Target="http://www.likebook.ru/store/pictures/164/164961/1.jpg" TargetMode="Externa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jpeg"/><Relationship Id="rId13" Type="http://schemas.openxmlformats.org/officeDocument/2006/relationships/hyperlink" Target="http://s.bookmix.ru/books/6/5/7/Belaya_siren_7657.jpg" TargetMode="External"/><Relationship Id="rId3" Type="http://schemas.openxmlformats.org/officeDocument/2006/relationships/image" Target="../media/image267.jpeg"/><Relationship Id="rId7" Type="http://schemas.openxmlformats.org/officeDocument/2006/relationships/image" Target="../media/image269.jpeg"/><Relationship Id="rId12" Type="http://schemas.openxmlformats.org/officeDocument/2006/relationships/image" Target="../media/image272.jpeg"/><Relationship Id="rId2" Type="http://schemas.openxmlformats.org/officeDocument/2006/relationships/hyperlink" Target="http://s1.goods.ozstatic.by/200/130/264/10/10264130_0_Kniga_o__staroy_Moskve_Vspoloshniy_zvon_Yuriy_Nagibin.jpg" TargetMode="External"/><Relationship Id="rId16" Type="http://schemas.openxmlformats.org/officeDocument/2006/relationships/image" Target="../media/image27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ages.rusbook.net/prds/%D0%94%D0%B5%D1%8F%D1%82%D0%B5%D0%BB%D0%B8-%D0%BD%D0%B0%D1%83%D0%BA-%D0%B8-%D0%B8%D1%81%D0%BA%D1%83%D1%81%D1%81%D1%82%D0%B2-8290/311472/311472-14-6003.jpg.ashx?w=290&amp;h=370&amp;c=3479&amp;pid=311472&amp;sc=" TargetMode="External"/><Relationship Id="rId11" Type="http://schemas.openxmlformats.org/officeDocument/2006/relationships/hyperlink" Target="http://www.vkorzinku.ru/i/1_/zimniy-dub-id354991.jpg" TargetMode="External"/><Relationship Id="rId5" Type="http://schemas.openxmlformats.org/officeDocument/2006/relationships/image" Target="../media/image268.jpeg"/><Relationship Id="rId15" Type="http://schemas.openxmlformats.org/officeDocument/2006/relationships/hyperlink" Target="http://ih2.tr200.net/image2/0148/34/01483400.jpg" TargetMode="External"/><Relationship Id="rId10" Type="http://schemas.openxmlformats.org/officeDocument/2006/relationships/image" Target="../media/image271.jpeg"/><Relationship Id="rId4" Type="http://schemas.openxmlformats.org/officeDocument/2006/relationships/hyperlink" Target="http://img.fb2books.net/media/covers/265237.fb2.zip.jpg" TargetMode="External"/><Relationship Id="rId9" Type="http://schemas.openxmlformats.org/officeDocument/2006/relationships/hyperlink" Target="http://www.knigograd.com.ua/images/product/product_image_35715_34535.jpg" TargetMode="External"/><Relationship Id="rId14" Type="http://schemas.openxmlformats.org/officeDocument/2006/relationships/image" Target="../media/image27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jpeg"/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9.jpeg"/><Relationship Id="rId5" Type="http://schemas.openxmlformats.org/officeDocument/2006/relationships/image" Target="../media/image278.jpeg"/><Relationship Id="rId4" Type="http://schemas.openxmlformats.org/officeDocument/2006/relationships/image" Target="../media/image27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hyperlink" Target="http://images.yandex.ru/yandsearch?text=70%20%D0%BB%D0%B5%D1%82%20%D0%BF%D0%BE%D0%B1%D0%B5%D0%B4%D0%B5%20%D0%B2%20%D0%B2%D0%B5%D0%BB%D0%B8%D0%BA%D0%BE%D0%B9%20%D0%BE%D1%82%D0%B5%D1%87%D0%B5%D1%81%D1%82%D0%B2%D0%B5%D0%BD%D0%BD%D0%BE%D0%B9%20%D0%B2%D0%BE%D0%B9%D0%BD%D0%B5&amp;fp=0&amp;img_url=http://cs419022.vk.me/v419022279/4aea/WgaO1MMS19U.jpg&amp;pos=2&amp;rpt=simage&amp;nojs=1" TargetMode="External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hyperlink" Target="http://images.yandex.ru/yandsearch?text=70%20%D0%BB%D0%B5%D1%82%20%D0%BF%D0%BE%D0%B1%D0%B5%D0%B4%D0%B5%20%D0%B2%20%D0%B2%D0%B5%D0%BB%D0%B8%D0%BA%D0%BE%D0%B9%20%D0%BE%D1%82%D0%B5%D1%87%D0%B5%D1%81%D1%82%D0%B2%D0%B5%D0%BD%D0%BD%D0%BE%D0%B9%20%D0%B2%D0%BE%D0%B9%D0%BD%D0%B5&amp;fp=0&amp;img_url=http://bigpicture.ru/wp-content/uploads/2011/05/399.jpg&amp;pos=29&amp;rpt=simage&amp;nojs=1" TargetMode="External"/><Relationship Id="rId4" Type="http://schemas.openxmlformats.org/officeDocument/2006/relationships/image" Target="../media/image18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494911.ru/products_pictures/big/8278614_1.jpg" TargetMode="External"/><Relationship Id="rId7" Type="http://schemas.openxmlformats.org/officeDocument/2006/relationships/image" Target="../media/image283.jpeg"/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2.jpeg"/><Relationship Id="rId5" Type="http://schemas.openxmlformats.org/officeDocument/2006/relationships/hyperlink" Target="http://cdn.imhonet.ru/element/large/95/a8/95a8188f2bfb144c0f263a4468bf6398.jpg" TargetMode="External"/><Relationship Id="rId4" Type="http://schemas.openxmlformats.org/officeDocument/2006/relationships/image" Target="../media/image28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eg"/><Relationship Id="rId7" Type="http://schemas.openxmlformats.org/officeDocument/2006/relationships/hyperlink" Target="http://www.rusf.ru/marser/" TargetMode="External"/><Relationship Id="rId2" Type="http://schemas.openxmlformats.org/officeDocument/2006/relationships/image" Target="../media/image28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8.jpeg"/><Relationship Id="rId5" Type="http://schemas.openxmlformats.org/officeDocument/2006/relationships/image" Target="../media/image287.jpeg"/><Relationship Id="rId4" Type="http://schemas.openxmlformats.org/officeDocument/2006/relationships/image" Target="../media/image286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hyperlink" Target="http://obuk.ru/uploads/posts/2011-02/1298878065_natan-eydelman-bolshoy-zhanno.jpg" TargetMode="External"/><Relationship Id="rId3" Type="http://schemas.openxmlformats.org/officeDocument/2006/relationships/image" Target="../media/image290.jpeg"/><Relationship Id="rId7" Type="http://schemas.openxmlformats.org/officeDocument/2006/relationships/image" Target="../media/image292.jpeg"/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bookfinder.su/ViewImage.php?isbn=9785969701373&amp;psfx=b" TargetMode="External"/><Relationship Id="rId11" Type="http://schemas.openxmlformats.org/officeDocument/2006/relationships/image" Target="../media/image294.jpeg"/><Relationship Id="rId5" Type="http://schemas.openxmlformats.org/officeDocument/2006/relationships/image" Target="../media/image291.jpeg"/><Relationship Id="rId10" Type="http://schemas.openxmlformats.org/officeDocument/2006/relationships/hyperlink" Target="http://www.buklit.ru/covers/27789.jpg" TargetMode="External"/><Relationship Id="rId4" Type="http://schemas.openxmlformats.org/officeDocument/2006/relationships/hyperlink" Target="http://royallib.ru/data/images/173/cover_173243.jpg" TargetMode="External"/><Relationship Id="rId9" Type="http://schemas.openxmlformats.org/officeDocument/2006/relationships/image" Target="../media/image29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jpeg"/><Relationship Id="rId2" Type="http://schemas.openxmlformats.org/officeDocument/2006/relationships/image" Target="../media/image29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9.jpeg"/><Relationship Id="rId5" Type="http://schemas.openxmlformats.org/officeDocument/2006/relationships/image" Target="../media/image298.jpeg"/><Relationship Id="rId4" Type="http://schemas.openxmlformats.org/officeDocument/2006/relationships/image" Target="../media/image297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jpeg"/><Relationship Id="rId2" Type="http://schemas.openxmlformats.org/officeDocument/2006/relationships/image" Target="../media/image30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3.jpeg"/><Relationship Id="rId4" Type="http://schemas.openxmlformats.org/officeDocument/2006/relationships/image" Target="../media/image30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jpeg"/><Relationship Id="rId2" Type="http://schemas.openxmlformats.org/officeDocument/2006/relationships/image" Target="../media/image30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8.png"/><Relationship Id="rId5" Type="http://schemas.openxmlformats.org/officeDocument/2006/relationships/image" Target="../media/image307.jpeg"/><Relationship Id="rId4" Type="http://schemas.openxmlformats.org/officeDocument/2006/relationships/image" Target="../media/image306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jpeg"/><Relationship Id="rId2" Type="http://schemas.openxmlformats.org/officeDocument/2006/relationships/image" Target="../media/image30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2.jpeg"/><Relationship Id="rId4" Type="http://schemas.openxmlformats.org/officeDocument/2006/relationships/image" Target="../media/image311.jpe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8.jpeg"/><Relationship Id="rId3" Type="http://schemas.openxmlformats.org/officeDocument/2006/relationships/image" Target="../media/image313.jpeg"/><Relationship Id="rId7" Type="http://schemas.openxmlformats.org/officeDocument/2006/relationships/image" Target="../media/image3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6.jpeg"/><Relationship Id="rId5" Type="http://schemas.openxmlformats.org/officeDocument/2006/relationships/image" Target="../media/image315.jpeg"/><Relationship Id="rId4" Type="http://schemas.openxmlformats.org/officeDocument/2006/relationships/image" Target="../media/image314.jpeg"/><Relationship Id="rId9" Type="http://schemas.openxmlformats.org/officeDocument/2006/relationships/image" Target="../media/image319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jpeg"/><Relationship Id="rId7" Type="http://schemas.openxmlformats.org/officeDocument/2006/relationships/image" Target="../media/image324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3.jpeg"/><Relationship Id="rId5" Type="http://schemas.openxmlformats.org/officeDocument/2006/relationships/image" Target="../media/image322.jpeg"/><Relationship Id="rId4" Type="http://schemas.openxmlformats.org/officeDocument/2006/relationships/image" Target="../media/image321.jpe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hyperlink" Target="http://redakzia.ru/sites/default/files/photo_writers/lynin.jpg" TargetMode="External"/><Relationship Id="rId13" Type="http://schemas.openxmlformats.org/officeDocument/2006/relationships/image" Target="../media/image331.jpeg"/><Relationship Id="rId3" Type="http://schemas.openxmlformats.org/officeDocument/2006/relationships/image" Target="../media/image326.jpeg"/><Relationship Id="rId7" Type="http://schemas.openxmlformats.org/officeDocument/2006/relationships/image" Target="../media/image328.jpeg"/><Relationship Id="rId12" Type="http://schemas.openxmlformats.org/officeDocument/2006/relationships/hyperlink" Target="http://my-shop.ru/shop/books/669873.html" TargetMode="External"/><Relationship Id="rId2" Type="http://schemas.openxmlformats.org/officeDocument/2006/relationships/image" Target="../media/image325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static4.read.ru/images/illustrations/13698459152277469795.jpeg" TargetMode="External"/><Relationship Id="rId11" Type="http://schemas.openxmlformats.org/officeDocument/2006/relationships/image" Target="../media/image330.jpeg"/><Relationship Id="rId5" Type="http://schemas.openxmlformats.org/officeDocument/2006/relationships/image" Target="../media/image327.jpeg"/><Relationship Id="rId10" Type="http://schemas.openxmlformats.org/officeDocument/2006/relationships/hyperlink" Target="http://www.wwww4.com/w6/1962298.jpg" TargetMode="External"/><Relationship Id="rId4" Type="http://schemas.openxmlformats.org/officeDocument/2006/relationships/hyperlink" Target="http://www.uznaiki.ru/Knigi_dlya_detej/Detskaya_xudozhestvennaya_literatura/images/S-kem-ti-zayka-drugish-(978-5-389-02221-8).jpg" TargetMode="External"/><Relationship Id="rId9" Type="http://schemas.openxmlformats.org/officeDocument/2006/relationships/image" Target="../media/image3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www.samokatbook.ru/ru/book/series/69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6.jpeg"/><Relationship Id="rId3" Type="http://schemas.openxmlformats.org/officeDocument/2006/relationships/image" Target="../media/image333.jpeg"/><Relationship Id="rId7" Type="http://schemas.openxmlformats.org/officeDocument/2006/relationships/image" Target="../media/image335.jpeg"/><Relationship Id="rId2" Type="http://schemas.openxmlformats.org/officeDocument/2006/relationships/image" Target="../media/image332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img.sotmarket.ru/img/detskie_tovary/knigi/hydojestvennaya_literatyra/rosmen/piter-pjen-i-vendi-rosmjen-barri-dzh-0-1.png" TargetMode="External"/><Relationship Id="rId5" Type="http://schemas.openxmlformats.org/officeDocument/2006/relationships/image" Target="../media/image334.jpeg"/><Relationship Id="rId4" Type="http://schemas.openxmlformats.org/officeDocument/2006/relationships/hyperlink" Target="http://knigi.tomsk.ru/covers/000/770/287/original.jpg" TargetMode="External"/><Relationship Id="rId9" Type="http://schemas.openxmlformats.org/officeDocument/2006/relationships/image" Target="../media/image337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jpeg"/><Relationship Id="rId2" Type="http://schemas.openxmlformats.org/officeDocument/2006/relationships/image" Target="../media/image33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1.jpeg"/><Relationship Id="rId4" Type="http://schemas.openxmlformats.org/officeDocument/2006/relationships/image" Target="../media/image340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ru/url?url=http://ru.wikipedia.org/wiki/%D0%9F%D1%80%D0%B5%D0%BC%D0%B8%D1%8F_%D0%B8%D0%BC%D0%B5%D0%BD%D0%B8_%D0%A5._%D0%9A._%D0%90%D0%BD%D0%B4%D0%B5%D1%80%D1%81%D0%B5%D0%BD%D0%B0&amp;rct=j&amp;frm=1&amp;q=&amp;esrc=s&amp;sa=U&amp;ei=CHwRVLPkM6XMygOmxoAQ&amp;ved=0CBkQ9QEwAg&amp;usg=AFQjCNFg59Tth-bhmJIsiX92zfND5V0YAw" TargetMode="External"/><Relationship Id="rId2" Type="http://schemas.openxmlformats.org/officeDocument/2006/relationships/image" Target="../media/image34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4.jpeg"/><Relationship Id="rId5" Type="http://schemas.openxmlformats.org/officeDocument/2006/relationships/image" Target="../media/image343.jpeg"/><Relationship Id="rId4" Type="http://schemas.openxmlformats.org/officeDocument/2006/relationships/image" Target="../media/image44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jpeg"/><Relationship Id="rId2" Type="http://schemas.openxmlformats.org/officeDocument/2006/relationships/image" Target="../media/image34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8.jpeg"/><Relationship Id="rId4" Type="http://schemas.openxmlformats.org/officeDocument/2006/relationships/image" Target="../media/image347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jpeg"/><Relationship Id="rId2" Type="http://schemas.openxmlformats.org/officeDocument/2006/relationships/image" Target="../media/image34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1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jpeg"/><Relationship Id="rId7" Type="http://schemas.openxmlformats.org/officeDocument/2006/relationships/image" Target="../media/image356.jpeg"/><Relationship Id="rId2" Type="http://schemas.openxmlformats.org/officeDocument/2006/relationships/hyperlink" Target="https://ru.wikipedia.org/wiki/%D0%A4%D0%B0%D0%B9%D0%BB:Antonov_Serhey.jpg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5.jpeg"/><Relationship Id="rId5" Type="http://schemas.openxmlformats.org/officeDocument/2006/relationships/image" Target="../media/image354.jpeg"/><Relationship Id="rId4" Type="http://schemas.openxmlformats.org/officeDocument/2006/relationships/image" Target="../media/image353.jpe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jpeg"/><Relationship Id="rId3" Type="http://schemas.openxmlformats.org/officeDocument/2006/relationships/hyperlink" Target="http://pictures.bookshop.ua/TitleBooks/bs0000754924.jpg" TargetMode="External"/><Relationship Id="rId7" Type="http://schemas.openxmlformats.org/officeDocument/2006/relationships/hyperlink" Target="http://www.litagent.ru/img/upload/cover/838_1363874271.jpg" TargetMode="External"/><Relationship Id="rId12" Type="http://schemas.openxmlformats.org/officeDocument/2006/relationships/image" Target="../media/image362.jpeg"/><Relationship Id="rId2" Type="http://schemas.openxmlformats.org/officeDocument/2006/relationships/image" Target="../media/image35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9.jpeg"/><Relationship Id="rId11" Type="http://schemas.openxmlformats.org/officeDocument/2006/relationships/hyperlink" Target="http://s.bookmix.ru/books/6/7/1/Vstrecha_0671.jpg" TargetMode="External"/><Relationship Id="rId5" Type="http://schemas.openxmlformats.org/officeDocument/2006/relationships/hyperlink" Target="http://royallib.ru/data/images/238/cover_238507.jpg" TargetMode="External"/><Relationship Id="rId10" Type="http://schemas.openxmlformats.org/officeDocument/2006/relationships/image" Target="../media/image361.jpeg"/><Relationship Id="rId4" Type="http://schemas.openxmlformats.org/officeDocument/2006/relationships/image" Target="../media/image358.jpeg"/><Relationship Id="rId9" Type="http://schemas.openxmlformats.org/officeDocument/2006/relationships/hyperlink" Target="http://www.bookin.org.ru/book/2640786.jpg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4.jpeg"/><Relationship Id="rId2" Type="http://schemas.openxmlformats.org/officeDocument/2006/relationships/image" Target="../media/image36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6.jpeg"/><Relationship Id="rId4" Type="http://schemas.openxmlformats.org/officeDocument/2006/relationships/image" Target="../media/image365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jpeg"/><Relationship Id="rId2" Type="http://schemas.openxmlformats.org/officeDocument/2006/relationships/image" Target="../media/image36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9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jpeg"/><Relationship Id="rId2" Type="http://schemas.openxmlformats.org/officeDocument/2006/relationships/image" Target="../media/image37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4.bp.blogspot.com/-c-v7Jc9NBaA/UWca6HZYvSI/AAAAAAAAAjc/KWFO2KMzNts/s1600/%D0%9E%D0%B1%D0%BB%D0%B0%D1%87%D0%BD%D1%8B%D0%B9+%D0%BF%D0%BE%D0%BB%D0%BA.jpg" TargetMode="Externa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6.jpeg"/><Relationship Id="rId3" Type="http://schemas.openxmlformats.org/officeDocument/2006/relationships/hyperlink" Target="http://www.spbkids.com/wp-content/uploads/2010/08/oblozhka_buksir4ik_only_face1.jpg" TargetMode="External"/><Relationship Id="rId7" Type="http://schemas.openxmlformats.org/officeDocument/2006/relationships/hyperlink" Target="http://booklya.com.ua/files/books/75125_1.jpg" TargetMode="External"/><Relationship Id="rId2" Type="http://schemas.openxmlformats.org/officeDocument/2006/relationships/image" Target="../media/image37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5.jpeg"/><Relationship Id="rId11" Type="http://schemas.openxmlformats.org/officeDocument/2006/relationships/image" Target="../media/image43.jpeg"/><Relationship Id="rId5" Type="http://schemas.openxmlformats.org/officeDocument/2006/relationships/hyperlink" Target="http://www.petrovka.ua/thumbs/154951----.jpg" TargetMode="External"/><Relationship Id="rId10" Type="http://schemas.openxmlformats.org/officeDocument/2006/relationships/image" Target="../media/image377.jpeg"/><Relationship Id="rId4" Type="http://schemas.openxmlformats.org/officeDocument/2006/relationships/image" Target="../media/image374.jpeg"/><Relationship Id="rId9" Type="http://schemas.openxmlformats.org/officeDocument/2006/relationships/hyperlink" Target="http://csscat.com/z/?__proxy_url=aHR0cDovL2ljLnBpY3MubGl2ZWpvdXJuYWwuY29tL2FxdWFyZWxfYm9va3MvNTExNjM1NTUvMTYwNDA4LzE2MDQwOF9vcmlnaW5hbC5qcGc=&amp;__proxy_form=0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8.jpeg"/><Relationship Id="rId7" Type="http://schemas.openxmlformats.org/officeDocument/2006/relationships/image" Target="../media/image380.jpeg"/><Relationship Id="rId2" Type="http://schemas.openxmlformats.org/officeDocument/2006/relationships/hyperlink" Target="http://ogoom.com/uploads/posts/2010-09/ogoom.com_1284740438_c0hbcw4vixzw7ju.jpe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bookin.org.ru/book/1930848.jpg" TargetMode="External"/><Relationship Id="rId5" Type="http://schemas.openxmlformats.org/officeDocument/2006/relationships/image" Target="../media/image379.jpeg"/><Relationship Id="rId4" Type="http://schemas.openxmlformats.org/officeDocument/2006/relationships/hyperlink" Target="http://static.ozone.ru/multimedia/books_covers/1000384087.jpg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.jpeg"/><Relationship Id="rId2" Type="http://schemas.openxmlformats.org/officeDocument/2006/relationships/image" Target="../media/image38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6.jpeg"/><Relationship Id="rId3" Type="http://schemas.openxmlformats.org/officeDocument/2006/relationships/image" Target="../media/image383.jpeg"/><Relationship Id="rId7" Type="http://schemas.openxmlformats.org/officeDocument/2006/relationships/hyperlink" Target="http://i42.fastpic.ru/big/2012/0717/55/b2a15e815e43a7fda2b63ba3548bc155.jpg" TargetMode="External"/><Relationship Id="rId2" Type="http://schemas.openxmlformats.org/officeDocument/2006/relationships/hyperlink" Target="http://all-the-books.ru/images/book/1957/sholohov-mihail-sudba-cheloveka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5.jpeg"/><Relationship Id="rId5" Type="http://schemas.openxmlformats.org/officeDocument/2006/relationships/hyperlink" Target="http://www.bookriver.ru/img/covers/262480.jpg" TargetMode="External"/><Relationship Id="rId10" Type="http://schemas.openxmlformats.org/officeDocument/2006/relationships/image" Target="../media/image387.jpeg"/><Relationship Id="rId4" Type="http://schemas.openxmlformats.org/officeDocument/2006/relationships/image" Target="../media/image384.jpeg"/><Relationship Id="rId9" Type="http://schemas.openxmlformats.org/officeDocument/2006/relationships/hyperlink" Target="http://pictures.bookshop.ua/TitleBooks/bs0000677389.jpg" TargetMode="Externa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9.jpeg"/><Relationship Id="rId2" Type="http://schemas.openxmlformats.org/officeDocument/2006/relationships/image" Target="../media/image38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1.jpeg"/><Relationship Id="rId4" Type="http://schemas.openxmlformats.org/officeDocument/2006/relationships/image" Target="../media/image390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3.jpeg"/><Relationship Id="rId2" Type="http://schemas.openxmlformats.org/officeDocument/2006/relationships/image" Target="../media/image39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5.jpeg"/><Relationship Id="rId4" Type="http://schemas.openxmlformats.org/officeDocument/2006/relationships/image" Target="../media/image394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7.jpeg"/><Relationship Id="rId2" Type="http://schemas.openxmlformats.org/officeDocument/2006/relationships/image" Target="../media/image39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0.jpeg"/><Relationship Id="rId5" Type="http://schemas.openxmlformats.org/officeDocument/2006/relationships/image" Target="../media/image399.jpeg"/><Relationship Id="rId4" Type="http://schemas.openxmlformats.org/officeDocument/2006/relationships/image" Target="../media/image398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jpeg"/><Relationship Id="rId2" Type="http://schemas.openxmlformats.org/officeDocument/2006/relationships/image" Target="../media/image40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4.jpeg"/><Relationship Id="rId4" Type="http://schemas.openxmlformats.org/officeDocument/2006/relationships/image" Target="../media/image403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5.jpeg"/><Relationship Id="rId7" Type="http://schemas.openxmlformats.org/officeDocument/2006/relationships/image" Target="../media/image409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8.jpeg"/><Relationship Id="rId5" Type="http://schemas.openxmlformats.org/officeDocument/2006/relationships/image" Target="../media/image407.jpeg"/><Relationship Id="rId4" Type="http://schemas.openxmlformats.org/officeDocument/2006/relationships/image" Target="../media/image406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jpeg"/><Relationship Id="rId2" Type="http://schemas.openxmlformats.org/officeDocument/2006/relationships/image" Target="../media/image4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4.jpeg"/><Relationship Id="rId5" Type="http://schemas.openxmlformats.org/officeDocument/2006/relationships/image" Target="../media/image413.jpeg"/><Relationship Id="rId4" Type="http://schemas.openxmlformats.org/officeDocument/2006/relationships/image" Target="../media/image4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571472" y="6305550"/>
            <a:ext cx="8039128" cy="476250"/>
          </a:xfrm>
          <a:noFill/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428750" y="1714500"/>
            <a:ext cx="7215216" cy="3305175"/>
          </a:xfrm>
        </p:spPr>
        <p:txBody>
          <a:bodyPr anchor="t">
            <a:normAutofit fontScale="90000"/>
          </a:bodyPr>
          <a:lstStyle/>
          <a:p>
            <a:pPr algn="r" eaLnBrk="1" hangingPunct="1">
              <a:defRPr/>
            </a:pPr>
            <a:r>
              <a:rPr lang="ru-RU" sz="4000" b="1" dirty="0" smtClean="0">
                <a:solidFill>
                  <a:schemeClr val="tx1"/>
                </a:solidFill>
              </a:rPr>
              <a:t>Календарь литературных и памятных дат</a:t>
            </a:r>
            <a:br>
              <a:rPr lang="ru-RU" sz="4000" b="1" dirty="0" smtClean="0">
                <a:solidFill>
                  <a:schemeClr val="tx1"/>
                </a:solidFill>
              </a:rPr>
            </a:br>
            <a:r>
              <a:rPr lang="ru-RU" sz="4000" b="1" dirty="0" smtClean="0"/>
              <a:t>в помощь планированию работы библиотеки</a:t>
            </a:r>
            <a:br>
              <a:rPr lang="ru-RU" sz="4000" b="1" dirty="0" smtClean="0"/>
            </a:br>
            <a:r>
              <a:rPr lang="ru-RU" sz="4000" b="1" dirty="0" smtClean="0"/>
              <a:t> на новый</a:t>
            </a:r>
            <a:br>
              <a:rPr lang="ru-RU" sz="4000" b="1" dirty="0" smtClean="0"/>
            </a:br>
            <a:r>
              <a:rPr lang="ru-RU" sz="4000" b="1" dirty="0" smtClean="0"/>
              <a:t>2015 год</a:t>
            </a:r>
            <a:r>
              <a:rPr lang="ru-RU" sz="4500" b="1" dirty="0" smtClean="0"/>
              <a:t/>
            </a:r>
            <a:br>
              <a:rPr lang="ru-RU" sz="4500" b="1" dirty="0" smtClean="0"/>
            </a:br>
            <a:r>
              <a:rPr lang="ru-RU" sz="4500" b="1" dirty="0" smtClean="0"/>
              <a:t/>
            </a:r>
            <a:br>
              <a:rPr lang="ru-RU" sz="4500" b="1" dirty="0" smtClean="0"/>
            </a:br>
            <a:endParaRPr lang="ru-RU" sz="4500" b="1" dirty="0" smtClean="0">
              <a:solidFill>
                <a:schemeClr val="tx1"/>
              </a:solidFill>
            </a:endParaRPr>
          </a:p>
        </p:txBody>
      </p:sp>
      <p:sp>
        <p:nvSpPr>
          <p:cNvPr id="4101" name="Нижний колонтитул 6"/>
          <p:cNvSpPr txBox="1">
            <a:spLocks noGrp="1"/>
          </p:cNvSpPr>
          <p:nvPr/>
        </p:nvSpPr>
        <p:spPr bwMode="auto">
          <a:xfrm>
            <a:off x="2898775" y="6354763"/>
            <a:ext cx="34750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140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52228" name="Picture 4" descr="http://im4-tub-ru.yandex.net/i?id=223102983-24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57166"/>
            <a:ext cx="1225877" cy="785818"/>
          </a:xfrm>
          <a:prstGeom prst="rect">
            <a:avLst/>
          </a:prstGeom>
          <a:noFill/>
        </p:spPr>
      </p:pic>
      <p:pic>
        <p:nvPicPr>
          <p:cNvPr id="84994" name="Picture 2" descr="http://img0.liveinternet.ru/images/attach/c/4/84/394/84394832_105653_or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571876"/>
            <a:ext cx="571504" cy="732697"/>
          </a:xfrm>
          <a:prstGeom prst="rect">
            <a:avLst/>
          </a:prstGeom>
          <a:noFill/>
        </p:spPr>
      </p:pic>
      <p:pic>
        <p:nvPicPr>
          <p:cNvPr id="13" name="Рисунок 5" descr="Дон кихот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15140" y="5357826"/>
            <a:ext cx="696501" cy="8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ООН провозгласили 2015 год – Международным годом света и световых технологий (IYL 2015)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29124" y="285728"/>
            <a:ext cx="1362328" cy="781068"/>
          </a:xfrm>
          <a:prstGeom prst="rect">
            <a:avLst/>
          </a:prstGeom>
          <a:noFill/>
        </p:spPr>
      </p:pic>
      <p:pic>
        <p:nvPicPr>
          <p:cNvPr id="141315" name="Picture 3" descr="http://www.afanasy.biz/upload/iblock/514/cult2_19022013_an2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60875" y="-6858000"/>
            <a:ext cx="2286000" cy="1333500"/>
          </a:xfrm>
          <a:prstGeom prst="rect">
            <a:avLst/>
          </a:prstGeom>
          <a:noFill/>
        </p:spPr>
      </p:pic>
      <p:pic>
        <p:nvPicPr>
          <p:cNvPr id="141317" name="Picture 5" descr="http://www.afanasy.biz/upload/iblock/514/cult2_19022013_an2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60875" y="-6858000"/>
            <a:ext cx="2286000" cy="1333500"/>
          </a:xfrm>
          <a:prstGeom prst="rect">
            <a:avLst/>
          </a:prstGeom>
          <a:noFill/>
        </p:spPr>
      </p:pic>
      <p:pic>
        <p:nvPicPr>
          <p:cNvPr id="141319" name="Picture 7" descr="http://im3-tub-ru.yandex.net/i?id=d8f03576fd8b4810c2819113eabe6755-88-144&amp;n=2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143108" y="214290"/>
            <a:ext cx="1417791" cy="928684"/>
          </a:xfrm>
          <a:prstGeom prst="rect">
            <a:avLst/>
          </a:prstGeom>
          <a:noFill/>
        </p:spPr>
      </p:pic>
      <p:pic>
        <p:nvPicPr>
          <p:cNvPr id="224258" name="Picture 2" descr="http://im2-tub-ru.yandex.net/i?id=71e009d0ac50d9a796ce193f4a2b8389-28-144&amp;n=2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42844" y="2571744"/>
            <a:ext cx="500066" cy="669731"/>
          </a:xfrm>
          <a:prstGeom prst="rect">
            <a:avLst/>
          </a:prstGeom>
          <a:noFill/>
        </p:spPr>
      </p:pic>
      <p:pic>
        <p:nvPicPr>
          <p:cNvPr id="224260" name="Picture 4" descr="http://im0-tub-ru.yandex.net/i?id=315c1124f23ec7f99bbf672fed68217d-17-144&amp;n=2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42844" y="4572008"/>
            <a:ext cx="642942" cy="642942"/>
          </a:xfrm>
          <a:prstGeom prst="rect">
            <a:avLst/>
          </a:prstGeom>
          <a:noFill/>
        </p:spPr>
      </p:pic>
      <p:pic>
        <p:nvPicPr>
          <p:cNvPr id="14" name="Рисунок 5" descr="Алиса 1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143900" y="5357826"/>
            <a:ext cx="608822" cy="906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2015 год – Год литературы</a:t>
            </a:r>
            <a:endParaRPr lang="ru-RU" b="1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42844" y="6410848"/>
            <a:ext cx="885831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90728" cy="4572000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21 ноября. </a:t>
            </a:r>
          </a:p>
          <a:p>
            <a:r>
              <a:rPr lang="ru-RU" dirty="0" smtClean="0"/>
              <a:t>Президент РФ Владимир Путин предложил объявить в России 2015 год Годом литературы.</a:t>
            </a:r>
          </a:p>
          <a:p>
            <a:r>
              <a:rPr lang="ru-RU" dirty="0" smtClean="0"/>
              <a:t>«Для поддержки современных авторов учреждена премия президента РФ в области литературы и искусства за произведения для детей и юношества. Она начнёт вручаться с будущего, 2014 года, который, как вы знаете, объявлен Годом культуры», - сказал Путин, выступая на Российском литературном собрании.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Оригинал материала: </a:t>
            </a:r>
            <a:r>
              <a:rPr lang="ru-RU" dirty="0" smtClean="0">
                <a:hlinkClick r:id="rId2"/>
              </a:rPr>
              <a:t>http://www.interfax.ru/russia/342431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33CC33"/>
                </a:solidFill>
              </a:rPr>
              <a:t>Детская литература. </a:t>
            </a:r>
            <a:r>
              <a:rPr lang="ru-RU" b="1" dirty="0" smtClean="0">
                <a:solidFill>
                  <a:srgbClr val="7030A0"/>
                </a:solidFill>
              </a:rPr>
              <a:t>Филология</a:t>
            </a:r>
            <a:r>
              <a:rPr lang="ru-RU" b="1" dirty="0" smtClean="0">
                <a:solidFill>
                  <a:srgbClr val="33CC33"/>
                </a:solidFill>
              </a:rPr>
              <a:t> </a:t>
            </a:r>
            <a:endParaRPr lang="ru-RU" b="1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83920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8 июня – </a:t>
            </a:r>
          </a:p>
          <a:p>
            <a:r>
              <a:rPr lang="ru-RU" sz="2400" b="1" dirty="0" smtClean="0"/>
              <a:t>115 лет </a:t>
            </a:r>
            <a:r>
              <a:rPr lang="ru-RU" sz="2400" dirty="0" smtClean="0"/>
              <a:t>со дня рождения писателя, исследователя литературы</a:t>
            </a:r>
          </a:p>
          <a:p>
            <a:r>
              <a:rPr lang="ru-RU" sz="2400" b="1" dirty="0" smtClean="0"/>
              <a:t>Михаила Абрамовича Гершензона</a:t>
            </a:r>
          </a:p>
          <a:p>
            <a:r>
              <a:rPr lang="ru-RU" sz="2400" dirty="0" smtClean="0"/>
              <a:t>(1900-1942)</a:t>
            </a:r>
            <a:endParaRPr lang="ru-RU" sz="2400" dirty="0"/>
          </a:p>
        </p:txBody>
      </p:sp>
      <p:pic>
        <p:nvPicPr>
          <p:cNvPr id="212998" name="Picture 6" descr="Михаил Абрамович Гершензон &quot;Робин Гуд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4214818"/>
            <a:ext cx="1503741" cy="2143100"/>
          </a:xfrm>
          <a:prstGeom prst="rect">
            <a:avLst/>
          </a:prstGeom>
          <a:noFill/>
        </p:spPr>
      </p:pic>
      <p:pic>
        <p:nvPicPr>
          <p:cNvPr id="213000" name="Picture 8" descr="Михаил Гершензон. Головоломки профессора Головоломк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1" y="2071678"/>
            <a:ext cx="1716188" cy="2605087"/>
          </a:xfrm>
          <a:prstGeom prst="rect">
            <a:avLst/>
          </a:prstGeom>
          <a:noFill/>
        </p:spPr>
      </p:pic>
      <p:pic>
        <p:nvPicPr>
          <p:cNvPr id="17410" name="Picture 2" descr="http://static.etvnet.com/shared/persons/person/000/028/899/gershenz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192" y="1988840"/>
            <a:ext cx="2381250" cy="311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3399"/>
                </a:solidFill>
              </a:rPr>
              <a:t>Зарубежная литература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0" y="6492240"/>
            <a:ext cx="9286908" cy="365760"/>
          </a:xfrm>
        </p:spPr>
        <p:txBody>
          <a:bodyPr/>
          <a:lstStyle/>
          <a:p>
            <a:pPr algn="ctr"/>
            <a:r>
              <a:rPr lang="ru-RU" smtClean="0"/>
              <a:t>Календарь 2015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21 июня – </a:t>
            </a:r>
          </a:p>
          <a:p>
            <a:r>
              <a:rPr lang="ru-RU" sz="2400" b="1" dirty="0" smtClean="0"/>
              <a:t>110 лет </a:t>
            </a:r>
            <a:r>
              <a:rPr lang="ru-RU" sz="2400" dirty="0" smtClean="0"/>
              <a:t>со дня рождения французского писателя</a:t>
            </a:r>
          </a:p>
          <a:p>
            <a:r>
              <a:rPr lang="ru-RU" sz="2400" b="1" dirty="0" smtClean="0"/>
              <a:t>Жана-Поля Сартра </a:t>
            </a:r>
            <a:r>
              <a:rPr lang="ru-RU" sz="2400" dirty="0" smtClean="0"/>
              <a:t>(1905-1980) </a:t>
            </a:r>
            <a:endParaRPr lang="ru-RU" sz="2400" dirty="0"/>
          </a:p>
        </p:txBody>
      </p:sp>
      <p:pic>
        <p:nvPicPr>
          <p:cNvPr id="6" name="Picture 2" descr="http://im1-tub-ru.yandex.net/i?id=487035802a6dcef79be68864d87f664c-24-144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192" y="0"/>
            <a:ext cx="785808" cy="785808"/>
          </a:xfrm>
          <a:prstGeom prst="rect">
            <a:avLst/>
          </a:prstGeom>
          <a:noFill/>
        </p:spPr>
      </p:pic>
      <p:pic>
        <p:nvPicPr>
          <p:cNvPr id="211970" name="Picture 2" descr="PHL224 Course Syllabu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500174"/>
            <a:ext cx="4149343" cy="2771761"/>
          </a:xfrm>
          <a:prstGeom prst="rect">
            <a:avLst/>
          </a:prstGeom>
          <a:noFill/>
        </p:spPr>
      </p:pic>
      <p:pic>
        <p:nvPicPr>
          <p:cNvPr id="211972" name="Picture 4" descr="Разное - купить Разное, цена, доставк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68" y="4572008"/>
            <a:ext cx="1143008" cy="1811668"/>
          </a:xfrm>
          <a:prstGeom prst="rect">
            <a:avLst/>
          </a:prstGeom>
          <a:noFill/>
        </p:spPr>
      </p:pic>
      <p:pic>
        <p:nvPicPr>
          <p:cNvPr id="211974" name="Picture 6" descr="Тошнота Жан-Поль Сартр скачать бесплатно онлайн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4572008"/>
            <a:ext cx="1214446" cy="1775507"/>
          </a:xfrm>
          <a:prstGeom prst="rect">
            <a:avLst/>
          </a:prstGeom>
          <a:noFill/>
        </p:spPr>
      </p:pic>
      <p:pic>
        <p:nvPicPr>
          <p:cNvPr id="211976" name="Picture 8" descr="Жан-Поль Сартр, обложка книги &quot;Слова&quot; #2 Просто обложки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0298" y="4000504"/>
            <a:ext cx="1500198" cy="2419674"/>
          </a:xfrm>
          <a:prstGeom prst="rect">
            <a:avLst/>
          </a:prstGeom>
          <a:noFill/>
        </p:spPr>
      </p:pic>
      <p:pic>
        <p:nvPicPr>
          <p:cNvPr id="211978" name="Picture 10" descr="Фрейд - Жан-Поль Сартр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58" y="4071942"/>
            <a:ext cx="1428760" cy="23288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литература. ХХ век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21 июня – </a:t>
            </a:r>
          </a:p>
          <a:p>
            <a:r>
              <a:rPr lang="ru-RU" sz="2400" b="1" dirty="0" smtClean="0"/>
              <a:t>105 лет </a:t>
            </a:r>
            <a:r>
              <a:rPr lang="ru-RU" sz="2400" dirty="0" smtClean="0"/>
              <a:t>со дня рождения поэта</a:t>
            </a:r>
          </a:p>
          <a:p>
            <a:r>
              <a:rPr lang="ru-RU" sz="2400" b="1" dirty="0" smtClean="0"/>
              <a:t>Александра Трифоновича Твардовского </a:t>
            </a:r>
          </a:p>
          <a:p>
            <a:r>
              <a:rPr lang="ru-RU" sz="2400" dirty="0" smtClean="0"/>
              <a:t>(1910-1971)</a:t>
            </a:r>
            <a:endParaRPr lang="ru-RU" sz="2400" dirty="0"/>
          </a:p>
        </p:txBody>
      </p:sp>
      <p:pic>
        <p:nvPicPr>
          <p:cNvPr id="210946" name="Picture 2" descr="Обложка книги Твардовского &quot;поэмы&quot; - Фото 3581/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3929066"/>
            <a:ext cx="1590686" cy="2327833"/>
          </a:xfrm>
          <a:prstGeom prst="rect">
            <a:avLst/>
          </a:prstGeom>
          <a:noFill/>
        </p:spPr>
      </p:pic>
      <p:pic>
        <p:nvPicPr>
          <p:cNvPr id="210948" name="Picture 4" descr="OZON.ru - Книги А. Твардовский. Стихотворения и поэмы А. Твардовский Купить книги: интернет-магазин / ISB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2500306"/>
            <a:ext cx="2000232" cy="2008265"/>
          </a:xfrm>
          <a:prstGeom prst="rect">
            <a:avLst/>
          </a:prstGeom>
          <a:noFill/>
        </p:spPr>
      </p:pic>
      <p:pic>
        <p:nvPicPr>
          <p:cNvPr id="210950" name="Picture 6" descr="Твардовский А.Т. Рассказ танкиста Скачать бесплатно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286256"/>
            <a:ext cx="1405101" cy="2152615"/>
          </a:xfrm>
          <a:prstGeom prst="rect">
            <a:avLst/>
          </a:prstGeom>
          <a:noFill/>
        </p:spPr>
      </p:pic>
      <p:pic>
        <p:nvPicPr>
          <p:cNvPr id="210952" name="Picture 8" descr="Александр Твардовский. Книжный магазин &quot;Русское зарубежье&quot; - историческая литература, мемуары, детские книги. Каталог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7950" y="2143116"/>
            <a:ext cx="2554123" cy="36909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3399"/>
                </a:solidFill>
              </a:rPr>
              <a:t>Зарубежная литература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29 июня – </a:t>
            </a:r>
          </a:p>
          <a:p>
            <a:r>
              <a:rPr lang="ru-RU" sz="2400" b="1" dirty="0" smtClean="0"/>
              <a:t>115 лет </a:t>
            </a:r>
            <a:r>
              <a:rPr lang="ru-RU" sz="2400" dirty="0" smtClean="0"/>
              <a:t>со дня рождения французского писателя</a:t>
            </a:r>
          </a:p>
          <a:p>
            <a:r>
              <a:rPr lang="ru-RU" sz="2400" b="1" dirty="0" err="1" smtClean="0"/>
              <a:t>Антуана</a:t>
            </a:r>
            <a:r>
              <a:rPr lang="ru-RU" sz="2400" b="1" dirty="0" smtClean="0"/>
              <a:t> де Сент-Экзюпери </a:t>
            </a:r>
          </a:p>
          <a:p>
            <a:r>
              <a:rPr lang="ru-RU" sz="2400" dirty="0" smtClean="0"/>
              <a:t>(1900-1944)</a:t>
            </a:r>
            <a:endParaRPr lang="ru-RU" sz="2400" dirty="0"/>
          </a:p>
        </p:txBody>
      </p:sp>
      <p:pic>
        <p:nvPicPr>
          <p:cNvPr id="209922" name="Picture 2" descr="Антуан де Сент-Экзюпери (Antoine Marie Jean-Baptiste Roger de Saint-Exupéry) - Фотографии, биография, фильмография - Афиш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1643050"/>
            <a:ext cx="3753701" cy="4572008"/>
          </a:xfrm>
          <a:prstGeom prst="rect">
            <a:avLst/>
          </a:prstGeom>
          <a:noFill/>
        </p:spPr>
      </p:pic>
      <p:pic>
        <p:nvPicPr>
          <p:cNvPr id="209924" name="Picture 4" descr="Сент-Экзюпери, Антуан де - детям - Книги - BooksPrice.ru - быстрый поиск книг, найти где купить, заказать книгу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429132"/>
            <a:ext cx="1357322" cy="1886678"/>
          </a:xfrm>
          <a:prstGeom prst="rect">
            <a:avLst/>
          </a:prstGeom>
          <a:noFill/>
        </p:spPr>
      </p:pic>
      <p:pic>
        <p:nvPicPr>
          <p:cNvPr id="209926" name="Picture 6" descr="Антуан де Сент-Экзюпери. Цитадель Скачать книгу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06" y="4429132"/>
            <a:ext cx="1198407" cy="1876405"/>
          </a:xfrm>
          <a:prstGeom prst="rect">
            <a:avLst/>
          </a:prstGeom>
          <a:noFill/>
        </p:spPr>
      </p:pic>
      <p:pic>
        <p:nvPicPr>
          <p:cNvPr id="209928" name="Picture 8" descr="Проза &quot; Страница 838 &quot; Бесплатная библиотека электронных книг Книгоноша. Net. Читать онлайн, скачать бесплатно и без регистрации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57356" y="4572008"/>
            <a:ext cx="1265020" cy="16906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3399"/>
                </a:solidFill>
              </a:rPr>
              <a:t>Зарубежная детская литература</a:t>
            </a:r>
            <a:endParaRPr lang="ru-RU" b="1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 июля – </a:t>
            </a:r>
          </a:p>
          <a:p>
            <a:r>
              <a:rPr lang="ru-RU" sz="2400" b="1" dirty="0" smtClean="0"/>
              <a:t>65 лет </a:t>
            </a:r>
            <a:r>
              <a:rPr lang="ru-RU" sz="2400" dirty="0" smtClean="0"/>
              <a:t>со дня рождения шведской писательницы </a:t>
            </a:r>
          </a:p>
          <a:p>
            <a:r>
              <a:rPr lang="ru-RU" sz="2400" b="1" dirty="0" err="1" smtClean="0"/>
              <a:t>Анники</a:t>
            </a:r>
            <a:r>
              <a:rPr lang="ru-RU" sz="2400" b="1" dirty="0" smtClean="0"/>
              <a:t> Тор </a:t>
            </a:r>
            <a:r>
              <a:rPr lang="ru-RU" sz="2400" dirty="0" smtClean="0"/>
              <a:t>(1950)</a:t>
            </a:r>
            <a:endParaRPr lang="ru-RU" sz="2400" dirty="0"/>
          </a:p>
        </p:txBody>
      </p:sp>
      <p:pic>
        <p:nvPicPr>
          <p:cNvPr id="208898" name="Picture 2" descr="&quot;Примеры для подражания - это зло&quot; &quot; Літературний дайджест &quot; &quot; Буквої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322" y="1357298"/>
            <a:ext cx="3047988" cy="3047988"/>
          </a:xfrm>
          <a:prstGeom prst="rect">
            <a:avLst/>
          </a:prstGeom>
          <a:noFill/>
        </p:spPr>
      </p:pic>
      <p:pic>
        <p:nvPicPr>
          <p:cNvPr id="208900" name="Picture 4" descr="Открытое море, Анника Тор - читать книгу онлай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4572008"/>
            <a:ext cx="1086689" cy="1643074"/>
          </a:xfrm>
          <a:prstGeom prst="rect">
            <a:avLst/>
          </a:prstGeom>
          <a:noFill/>
        </p:spPr>
      </p:pic>
      <p:pic>
        <p:nvPicPr>
          <p:cNvPr id="208902" name="Picture 6" descr="Пруд Белых Лилий Анника Тор скачать книгу в формате PDF, ePub, FB2 одна из лучших книг жанр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4572008"/>
            <a:ext cx="1142226" cy="1638279"/>
          </a:xfrm>
          <a:prstGeom prst="rect">
            <a:avLst/>
          </a:prstGeom>
          <a:noFill/>
        </p:spPr>
      </p:pic>
      <p:pic>
        <p:nvPicPr>
          <p:cNvPr id="208906" name="Picture 10" descr="Книга &quot;Глубина моря&quot; из жанра Проза - Скачать бесплатно, читать онлайн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1802" y="4533270"/>
            <a:ext cx="1143008" cy="1666191"/>
          </a:xfrm>
          <a:prstGeom prst="rect">
            <a:avLst/>
          </a:prstGeom>
          <a:noFill/>
        </p:spPr>
      </p:pic>
      <p:pic>
        <p:nvPicPr>
          <p:cNvPr id="208908" name="Picture 12" descr="Правда или последствия МБУК &quot;Светловская централизованная библиотечная система&quot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4714884"/>
            <a:ext cx="1020918" cy="1452526"/>
          </a:xfrm>
          <a:prstGeom prst="rect">
            <a:avLst/>
          </a:prstGeom>
          <a:noFill/>
        </p:spPr>
      </p:pic>
      <p:pic>
        <p:nvPicPr>
          <p:cNvPr id="208912" name="Picture 16" descr="Книга &quot;Маяк и звезды&quot; - Тор, Тор. Купить книгу, читать рецензии Fyren Och Stjarnorna ISBN 978-5-91759-138-4 Лабиринт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86710" y="4643446"/>
            <a:ext cx="1171550" cy="1666840"/>
          </a:xfrm>
          <a:prstGeom prst="rect">
            <a:avLst/>
          </a:prstGeom>
          <a:noFill/>
        </p:spPr>
      </p:pic>
      <p:pic>
        <p:nvPicPr>
          <p:cNvPr id="208914" name="Picture 18" descr="Книготорговая группа &quot;ПродаЛитЪ&quot;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20" y="4643446"/>
            <a:ext cx="1130277" cy="1621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3399"/>
                </a:solidFill>
              </a:rPr>
              <a:t>Зарубежная литература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10 июля –</a:t>
            </a:r>
          </a:p>
          <a:p>
            <a:r>
              <a:rPr lang="ru-RU" sz="2400" b="1" dirty="0" smtClean="0"/>
              <a:t>100 лет </a:t>
            </a:r>
            <a:r>
              <a:rPr lang="ru-RU" sz="2400" dirty="0" smtClean="0"/>
              <a:t>со дня рождения американского писателя </a:t>
            </a:r>
          </a:p>
          <a:p>
            <a:r>
              <a:rPr lang="ru-RU" sz="2400" b="1" dirty="0" err="1" smtClean="0"/>
              <a:t>Сола</a:t>
            </a:r>
            <a:r>
              <a:rPr lang="ru-RU" sz="2400" b="1" dirty="0" smtClean="0"/>
              <a:t> Беллоу</a:t>
            </a:r>
          </a:p>
          <a:p>
            <a:r>
              <a:rPr lang="ru-RU" sz="2400" dirty="0" smtClean="0"/>
              <a:t>(1915-2005)</a:t>
            </a:r>
            <a:endParaRPr lang="ru-RU" sz="2400" dirty="0"/>
          </a:p>
        </p:txBody>
      </p:sp>
      <p:pic>
        <p:nvPicPr>
          <p:cNvPr id="6" name="Picture 2" descr="http://im1-tub-ru.yandex.net/i?id=487035802a6dcef79be68864d87f664c-24-144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192" y="0"/>
            <a:ext cx="785808" cy="785808"/>
          </a:xfrm>
          <a:prstGeom prst="rect">
            <a:avLst/>
          </a:prstGeom>
          <a:noFill/>
        </p:spPr>
      </p:pic>
      <p:pic>
        <p:nvPicPr>
          <p:cNvPr id="207874" name="Picture 2" descr="ПИСАТЕЛЬ С МУДРОСТЬЮ ПРОРОКА - КАСКАД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1643050"/>
            <a:ext cx="2971800" cy="4286250"/>
          </a:xfrm>
          <a:prstGeom prst="rect">
            <a:avLst/>
          </a:prstGeom>
          <a:noFill/>
        </p:spPr>
      </p:pic>
      <p:pic>
        <p:nvPicPr>
          <p:cNvPr id="207876" name="Picture 4" descr="Беллоу Сол &quot;Хендерсон - король дождя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357694"/>
            <a:ext cx="1214549" cy="1933562"/>
          </a:xfrm>
          <a:prstGeom prst="rect">
            <a:avLst/>
          </a:prstGeom>
          <a:noFill/>
        </p:spPr>
      </p:pic>
      <p:pic>
        <p:nvPicPr>
          <p:cNvPr id="207878" name="Picture 6" descr="Книга &quot;Лови момент&quot; - Сол Беллоу. Купить книгу, читать рецензии Seize the Day ISBN 978-5-17-074789-4 Лабирин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22" y="4071942"/>
            <a:ext cx="1357322" cy="2111993"/>
          </a:xfrm>
          <a:prstGeom prst="rect">
            <a:avLst/>
          </a:prstGeom>
          <a:noFill/>
        </p:spPr>
      </p:pic>
      <p:pic>
        <p:nvPicPr>
          <p:cNvPr id="207880" name="Picture 8" descr="Книга &quot;Герцог&quot; - Сол Беллоу. Купить книгу, читать рецензии Herzog ISBN 978-5-17-067567-8 Лабиринт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7686" y="3071810"/>
            <a:ext cx="1428760" cy="22656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33CC33"/>
                </a:solidFill>
              </a:rPr>
              <a:t>Детская литература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624918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dirty="0" smtClean="0"/>
              <a:t>10 июля – </a:t>
            </a:r>
          </a:p>
          <a:p>
            <a:r>
              <a:rPr lang="ru-RU" sz="2400" b="1" dirty="0" smtClean="0"/>
              <a:t>110 лет </a:t>
            </a:r>
            <a:r>
              <a:rPr lang="ru-RU" sz="2400" dirty="0" smtClean="0"/>
              <a:t>со дня рождения писателя</a:t>
            </a:r>
          </a:p>
          <a:p>
            <a:r>
              <a:rPr lang="ru-RU" sz="2400" b="1" dirty="0" smtClean="0"/>
              <a:t>Льва Абрамовича Кассиля </a:t>
            </a:r>
          </a:p>
          <a:p>
            <a:r>
              <a:rPr lang="ru-RU" sz="2400" dirty="0" smtClean="0"/>
              <a:t>(1905-1970)</a:t>
            </a:r>
            <a:endParaRPr lang="ru-RU" sz="2400" dirty="0"/>
          </a:p>
        </p:txBody>
      </p:sp>
      <p:pic>
        <p:nvPicPr>
          <p:cNvPr id="206850" name="Picture 2" descr="Кассиль Лев Абрамович Рефераты и не тольк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5140" y="1500174"/>
            <a:ext cx="2089051" cy="2905087"/>
          </a:xfrm>
          <a:prstGeom prst="rect">
            <a:avLst/>
          </a:prstGeom>
          <a:noFill/>
        </p:spPr>
      </p:pic>
      <p:pic>
        <p:nvPicPr>
          <p:cNvPr id="206852" name="Picture 4" descr="Библиотека Современника - Онлайн библиотека. Читать книги, журналы онлайн, скачать книги, журналы txt, doc, pdf, fb2, zi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143380"/>
            <a:ext cx="1401271" cy="2185983"/>
          </a:xfrm>
          <a:prstGeom prst="rect">
            <a:avLst/>
          </a:prstGeom>
          <a:noFill/>
        </p:spPr>
      </p:pic>
      <p:pic>
        <p:nvPicPr>
          <p:cNvPr id="206854" name="Picture 6" descr="Кассиль Лев - Чаша гладиатора, Скачать книгу бесплатно в формате fb2, html, txt, Читать онлайн - FANREAD.R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72396" y="4643446"/>
            <a:ext cx="1131102" cy="1751384"/>
          </a:xfrm>
          <a:prstGeom prst="rect">
            <a:avLst/>
          </a:prstGeom>
          <a:noFill/>
        </p:spPr>
      </p:pic>
      <p:pic>
        <p:nvPicPr>
          <p:cNvPr id="206856" name="Picture 8" descr="Лев Кассиль, Три страны, которых нет на карте (объявление) 405727 - okidok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86182" y="2357430"/>
            <a:ext cx="2365187" cy="3157524"/>
          </a:xfrm>
          <a:prstGeom prst="rect">
            <a:avLst/>
          </a:prstGeom>
          <a:noFill/>
        </p:spPr>
      </p:pic>
      <p:pic>
        <p:nvPicPr>
          <p:cNvPr id="206858" name="Picture 10" descr="Кассиль Лев Абрамович - Человек, шагнувший к звездам, скачать книгу бесплатно. Читать книгу онлайн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71670" y="4181562"/>
            <a:ext cx="1357322" cy="20515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литература. ХХ век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dirty="0" smtClean="0"/>
              <a:t>13 июля – </a:t>
            </a:r>
          </a:p>
          <a:p>
            <a:r>
              <a:rPr lang="ru-RU" sz="2400" b="1" dirty="0" smtClean="0"/>
              <a:t>95 лет </a:t>
            </a:r>
            <a:r>
              <a:rPr lang="ru-RU" sz="2400" dirty="0" smtClean="0"/>
              <a:t>со дня рождения писателя </a:t>
            </a:r>
          </a:p>
          <a:p>
            <a:r>
              <a:rPr lang="ru-RU" sz="2400" b="1" dirty="0" smtClean="0"/>
              <a:t>Аркадия Григорьевича Адамова </a:t>
            </a:r>
          </a:p>
          <a:p>
            <a:r>
              <a:rPr lang="ru-RU" sz="2400" dirty="0" smtClean="0"/>
              <a:t>(1920-1991)</a:t>
            </a:r>
            <a:endParaRPr lang="ru-RU" sz="2400" dirty="0"/>
          </a:p>
        </p:txBody>
      </p:sp>
      <p:pic>
        <p:nvPicPr>
          <p:cNvPr id="205826" name="Picture 2" descr="Аркадий Адамов. Книги Аркадий Адамо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8" y="1714488"/>
            <a:ext cx="2143125" cy="1857376"/>
          </a:xfrm>
          <a:prstGeom prst="rect">
            <a:avLst/>
          </a:prstGeom>
          <a:noFill/>
        </p:spPr>
      </p:pic>
      <p:pic>
        <p:nvPicPr>
          <p:cNvPr id="205828" name="Picture 4" descr="наказание без вины (вариант перевода). Читать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0958" y="4071942"/>
            <a:ext cx="1383040" cy="2206978"/>
          </a:xfrm>
          <a:prstGeom prst="rect">
            <a:avLst/>
          </a:prstGeom>
          <a:noFill/>
        </p:spPr>
      </p:pic>
      <p:pic>
        <p:nvPicPr>
          <p:cNvPr id="205830" name="Picture 6" descr="Архив материалов - Аудиокниги Видеоурок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3714752"/>
            <a:ext cx="1714512" cy="2603733"/>
          </a:xfrm>
          <a:prstGeom prst="rect">
            <a:avLst/>
          </a:prstGeom>
          <a:noFill/>
        </p:spPr>
      </p:pic>
      <p:pic>
        <p:nvPicPr>
          <p:cNvPr id="205832" name="Picture 8" descr="Адамов Аркадий - Петля (Аудиокнига) &quot; Скачать бесплатно фильмы, музыку, игры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4000504"/>
            <a:ext cx="2071702" cy="219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литература. ХХ век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10604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dirty="0" smtClean="0"/>
              <a:t>18 июля –</a:t>
            </a:r>
          </a:p>
          <a:p>
            <a:r>
              <a:rPr lang="ru-RU" sz="2400" b="1" dirty="0" smtClean="0"/>
              <a:t>90 лет </a:t>
            </a:r>
            <a:r>
              <a:rPr lang="ru-RU" sz="2400" dirty="0" smtClean="0"/>
              <a:t>со дня рождения писателя </a:t>
            </a:r>
          </a:p>
          <a:p>
            <a:r>
              <a:rPr lang="ru-RU" sz="2400" b="1" dirty="0" smtClean="0"/>
              <a:t>Анатолия Андреевича Ананьева</a:t>
            </a:r>
          </a:p>
          <a:p>
            <a:r>
              <a:rPr lang="ru-RU" sz="2400" dirty="0" smtClean="0"/>
              <a:t>(1925-2001)</a:t>
            </a:r>
            <a:endParaRPr lang="ru-RU" sz="2400" dirty="0"/>
          </a:p>
        </p:txBody>
      </p:sp>
      <p:pic>
        <p:nvPicPr>
          <p:cNvPr id="204802" name="Picture 2" descr="Фотография Анатолий Андреевич Ананьев (Photo of Anatoliy Ananiev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0892" y="1714488"/>
            <a:ext cx="1905000" cy="2619375"/>
          </a:xfrm>
          <a:prstGeom prst="rect">
            <a:avLst/>
          </a:prstGeom>
          <a:noFill/>
        </p:spPr>
      </p:pic>
      <p:pic>
        <p:nvPicPr>
          <p:cNvPr id="204804" name="Picture 4" descr="Ананьев Анатолий &quot;Танки идут ромбом&quot; cкачать FB2 книгу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3786190"/>
            <a:ext cx="1285884" cy="2372457"/>
          </a:xfrm>
          <a:prstGeom prst="rect">
            <a:avLst/>
          </a:prstGeom>
          <a:noFill/>
        </p:spPr>
      </p:pic>
      <p:pic>
        <p:nvPicPr>
          <p:cNvPr id="204806" name="Picture 6" descr="Библус - Годы без войны. Книга 2 (Анатолий Ананьев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214686"/>
            <a:ext cx="1583716" cy="24526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8836152" cy="75895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литература. ХХ век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dirty="0" smtClean="0"/>
              <a:t>23 июля – </a:t>
            </a:r>
          </a:p>
          <a:p>
            <a:r>
              <a:rPr lang="ru-RU" sz="2400" b="1" dirty="0" smtClean="0"/>
              <a:t>100 лет </a:t>
            </a:r>
            <a:r>
              <a:rPr lang="ru-RU" sz="2400" dirty="0" smtClean="0"/>
              <a:t>со дня рождения поэта-песенника </a:t>
            </a:r>
          </a:p>
          <a:p>
            <a:r>
              <a:rPr lang="ru-RU" sz="2400" b="1" dirty="0" smtClean="0"/>
              <a:t>Михаила Львовича </a:t>
            </a:r>
            <a:r>
              <a:rPr lang="ru-RU" sz="2400" b="1" dirty="0" err="1" smtClean="0"/>
              <a:t>Матусовского</a:t>
            </a:r>
            <a:r>
              <a:rPr lang="ru-RU" sz="2400" b="1" dirty="0" smtClean="0"/>
              <a:t> </a:t>
            </a:r>
          </a:p>
          <a:p>
            <a:r>
              <a:rPr lang="ru-RU" sz="2400" dirty="0" smtClean="0"/>
              <a:t>(1915-1990)</a:t>
            </a:r>
            <a:endParaRPr lang="ru-RU" sz="2400" dirty="0"/>
          </a:p>
        </p:txBody>
      </p:sp>
      <p:pic>
        <p:nvPicPr>
          <p:cNvPr id="6" name="Picture 6" descr="http://im1-tub-ru.yandex.net/i?id=9755063c036f9f7d80b13e74f83ca639-131-144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496" y="0"/>
            <a:ext cx="571504" cy="824284"/>
          </a:xfrm>
          <a:prstGeom prst="rect">
            <a:avLst/>
          </a:prstGeom>
          <a:noFill/>
        </p:spPr>
      </p:pic>
      <p:pic>
        <p:nvPicPr>
          <p:cNvPr id="203778" name="Picture 2" descr="Матусовский Михаил Львович - родился 23.07.1915. Краткая биограф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1500174"/>
            <a:ext cx="2428892" cy="2647493"/>
          </a:xfrm>
          <a:prstGeom prst="rect">
            <a:avLst/>
          </a:prstGeom>
          <a:noFill/>
        </p:spPr>
      </p:pic>
      <p:pic>
        <p:nvPicPr>
          <p:cNvPr id="203780" name="Picture 4" descr="Информационный портрет луганского региона :: Главна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3786190"/>
            <a:ext cx="1678793" cy="2398276"/>
          </a:xfrm>
          <a:prstGeom prst="rect">
            <a:avLst/>
          </a:prstGeom>
          <a:noFill/>
        </p:spPr>
      </p:pic>
      <p:pic>
        <p:nvPicPr>
          <p:cNvPr id="203782" name="Picture 6" descr="Всё, что мне дорого. Матусовский Михаил Львович . Советский писатель 1957 - торговая интернет-площадка &quot;Все книги России&quot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4500570"/>
            <a:ext cx="1285884" cy="1706926"/>
          </a:xfrm>
          <a:prstGeom prst="rect">
            <a:avLst/>
          </a:prstGeom>
          <a:noFill/>
        </p:spPr>
      </p:pic>
      <p:pic>
        <p:nvPicPr>
          <p:cNvPr id="203784" name="Picture 8" descr="ЧТО ТАК СЕРДЦЕ РАСТРЕВОЖЕНО. Песни на стихи Михаила Матусовского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4572008"/>
            <a:ext cx="1671297" cy="1657347"/>
          </a:xfrm>
          <a:prstGeom prst="rect">
            <a:avLst/>
          </a:prstGeom>
          <a:noFill/>
        </p:spPr>
      </p:pic>
      <p:pic>
        <p:nvPicPr>
          <p:cNvPr id="203786" name="Picture 10" descr="ОТ РАЗЛУКИ ДО РАЗЛУКИ. Песни на стихи Михаила Матусовского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00892" y="4714884"/>
            <a:ext cx="1904971" cy="14287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657212"/>
          </a:xfrm>
        </p:spPr>
        <p:txBody>
          <a:bodyPr/>
          <a:lstStyle/>
          <a:p>
            <a:r>
              <a:rPr lang="ru-RU" dirty="0" smtClean="0"/>
              <a:t>Впервые вручена!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500174"/>
            <a:ext cx="2362200" cy="4625989"/>
          </a:xfrm>
        </p:spPr>
        <p:txBody>
          <a:bodyPr>
            <a:noAutofit/>
          </a:bodyPr>
          <a:lstStyle/>
          <a:p>
            <a:r>
              <a:rPr lang="ru-RU" sz="1400" dirty="0" smtClean="0"/>
              <a:t>Первыми лауреатами стали писатель </a:t>
            </a:r>
            <a:r>
              <a:rPr lang="ru-RU" sz="1400" b="1" dirty="0" smtClean="0"/>
              <a:t>Владислав Крапивин </a:t>
            </a:r>
            <a:r>
              <a:rPr lang="ru-RU" sz="1400" dirty="0" smtClean="0"/>
              <a:t>- за вклад в развитие отечественной детской литературы и патриотическое воспитание подрастающего поколения, режиссёр анимационного кино </a:t>
            </a:r>
            <a:r>
              <a:rPr lang="ru-RU" sz="1400" b="1" dirty="0" smtClean="0"/>
              <a:t>Эдуард Назаров </a:t>
            </a:r>
            <a:r>
              <a:rPr lang="ru-RU" sz="1400" dirty="0" smtClean="0"/>
              <a:t>за вклад в развитие отечественного анимационного кино и художник </a:t>
            </a:r>
            <a:r>
              <a:rPr lang="ru-RU" sz="1400" b="1" dirty="0" smtClean="0"/>
              <a:t>Александр </a:t>
            </a:r>
            <a:r>
              <a:rPr lang="ru-RU" sz="1400" b="1" dirty="0" err="1" smtClean="0"/>
              <a:t>Траугот</a:t>
            </a:r>
            <a:r>
              <a:rPr lang="ru-RU" sz="1400" b="1" dirty="0" smtClean="0"/>
              <a:t> </a:t>
            </a:r>
            <a:r>
              <a:rPr lang="ru-RU" sz="1400" dirty="0" smtClean="0"/>
              <a:t>- за вклад в развитие отечественного искусства иллюстрации детской и юношеской книги.</a:t>
            </a:r>
          </a:p>
          <a:p>
            <a:endParaRPr lang="ru-RU" sz="1800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«Премия Президента Российской Федерации в области литературы и искусства за произведения для детей и юношества»</a:t>
            </a:r>
          </a:p>
          <a:p>
            <a:r>
              <a:rPr lang="ru-RU" b="1" dirty="0" smtClean="0"/>
              <a:t>Владиславу Крапивину</a:t>
            </a:r>
          </a:p>
          <a:p>
            <a:endParaRPr lang="ru-RU" b="1" dirty="0" smtClean="0"/>
          </a:p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8556528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1026" name="Picture 2" descr="http://cdn.tvc.ru/pictures/o/896/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3429000"/>
            <a:ext cx="4758220" cy="26465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3399"/>
                </a:solidFill>
              </a:rPr>
              <a:t>Зарубежная литература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dirty="0" smtClean="0"/>
              <a:t>26 июля – </a:t>
            </a:r>
          </a:p>
          <a:p>
            <a:r>
              <a:rPr lang="ru-RU" sz="2400" b="1" dirty="0" smtClean="0"/>
              <a:t>130 лет </a:t>
            </a:r>
            <a:r>
              <a:rPr lang="ru-RU" sz="2400" dirty="0" smtClean="0"/>
              <a:t>со дня рождения французского писателя </a:t>
            </a:r>
          </a:p>
          <a:p>
            <a:r>
              <a:rPr lang="ru-RU" sz="2400" b="1" dirty="0" smtClean="0"/>
              <a:t>Андре Моруа </a:t>
            </a:r>
          </a:p>
          <a:p>
            <a:r>
              <a:rPr lang="ru-RU" sz="2400" dirty="0" smtClean="0"/>
              <a:t>(1885-1967) </a:t>
            </a:r>
            <a:endParaRPr lang="ru-RU" sz="2400" dirty="0"/>
          </a:p>
        </p:txBody>
      </p:sp>
      <p:pic>
        <p:nvPicPr>
          <p:cNvPr id="202754" name="Picture 2" descr="юмор Записи в рубрике юмор Дневник ларипончик :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1357298"/>
            <a:ext cx="4191000" cy="2066925"/>
          </a:xfrm>
          <a:prstGeom prst="rect">
            <a:avLst/>
          </a:prstGeom>
          <a:noFill/>
        </p:spPr>
      </p:pic>
      <p:pic>
        <p:nvPicPr>
          <p:cNvPr id="202756" name="Picture 4" descr="Три Дюма. Литературные портреты - Андре Мору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68" y="3786190"/>
            <a:ext cx="1731646" cy="2571752"/>
          </a:xfrm>
          <a:prstGeom prst="rect">
            <a:avLst/>
          </a:prstGeom>
          <a:noFill/>
        </p:spPr>
      </p:pic>
      <p:pic>
        <p:nvPicPr>
          <p:cNvPr id="202758" name="Picture 6" descr="Электронная библиотека eTextLib. Скачать ePub и fb2 бесплатно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3786190"/>
            <a:ext cx="1643074" cy="2434488"/>
          </a:xfrm>
          <a:prstGeom prst="rect">
            <a:avLst/>
          </a:prstGeom>
          <a:noFill/>
        </p:spPr>
      </p:pic>
      <p:pic>
        <p:nvPicPr>
          <p:cNvPr id="202760" name="Picture 8" descr="Книга Письма незнакомке (мо). в книжном интернет магазине Petrovka.ua. Курьерская доставка книг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995144"/>
            <a:ext cx="1500198" cy="2395554"/>
          </a:xfrm>
          <a:prstGeom prst="rect">
            <a:avLst/>
          </a:prstGeom>
          <a:noFill/>
        </p:spPr>
      </p:pic>
      <p:pic>
        <p:nvPicPr>
          <p:cNvPr id="202762" name="Picture 10" descr="Прометей, или Жизнь Бальзака - купить, цена, описание - Моруа Андре Киев, Украина AudioBooks.u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0298" y="3786190"/>
            <a:ext cx="1631486" cy="25145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3399"/>
                </a:solidFill>
              </a:rPr>
              <a:t>Зарубежная литература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27 июля – </a:t>
            </a:r>
          </a:p>
          <a:p>
            <a:r>
              <a:rPr lang="ru-RU" sz="2400" b="1" dirty="0" smtClean="0"/>
              <a:t>145 лет </a:t>
            </a:r>
            <a:r>
              <a:rPr lang="ru-RU" sz="2400" dirty="0" smtClean="0"/>
              <a:t>со дня рождения писателя и историка англо-французского происхождения</a:t>
            </a:r>
          </a:p>
          <a:p>
            <a:r>
              <a:rPr lang="ru-RU" sz="2400" b="1" dirty="0" smtClean="0"/>
              <a:t>Джозефа </a:t>
            </a:r>
            <a:r>
              <a:rPr lang="ru-RU" sz="2400" b="1" dirty="0" err="1" smtClean="0"/>
              <a:t>Хилэра</a:t>
            </a:r>
            <a:r>
              <a:rPr lang="ru-RU" sz="2400" b="1" dirty="0" smtClean="0"/>
              <a:t> Пьера Рене </a:t>
            </a:r>
            <a:r>
              <a:rPr lang="ru-RU" sz="2400" b="1" dirty="0" err="1" smtClean="0"/>
              <a:t>Беллока</a:t>
            </a:r>
            <a:r>
              <a:rPr lang="ru-RU" sz="2400" b="1" dirty="0" smtClean="0"/>
              <a:t> </a:t>
            </a:r>
            <a:r>
              <a:rPr lang="ru-RU" sz="2400" dirty="0" smtClean="0"/>
              <a:t>(1870-1953)</a:t>
            </a:r>
            <a:endParaRPr lang="ru-RU" sz="2400" dirty="0"/>
          </a:p>
        </p:txBody>
      </p:sp>
      <p:pic>
        <p:nvPicPr>
          <p:cNvPr id="201730" name="Picture 2" descr="Хилэр Беллок (Hilaire Belloc) - галерея - персоны на Имхонет…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3702" y="2285992"/>
            <a:ext cx="2150284" cy="3071834"/>
          </a:xfrm>
          <a:prstGeom prst="rect">
            <a:avLst/>
          </a:prstGeom>
          <a:noFill/>
        </p:spPr>
      </p:pic>
      <p:pic>
        <p:nvPicPr>
          <p:cNvPr id="201732" name="Picture 4" descr="Аудиокниги слушать онлайн или скачать бесплатно страница 26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4714884"/>
            <a:ext cx="1643074" cy="1643074"/>
          </a:xfrm>
          <a:prstGeom prst="rect">
            <a:avLst/>
          </a:prstGeom>
          <a:noFill/>
        </p:spPr>
      </p:pic>
      <p:pic>
        <p:nvPicPr>
          <p:cNvPr id="201734" name="Picture 6" descr="Book: Сказки Биг Бен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1428736"/>
            <a:ext cx="1519414" cy="2214531"/>
          </a:xfrm>
          <a:prstGeom prst="rect">
            <a:avLst/>
          </a:prstGeom>
          <a:noFill/>
        </p:spPr>
      </p:pic>
      <p:pic>
        <p:nvPicPr>
          <p:cNvPr id="201736" name="Picture 8" descr="На областной конкурс &quot;Псковская книга 2012&quot; уже поступило 39…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4000504"/>
            <a:ext cx="1571636" cy="2208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33CC33"/>
                </a:solidFill>
              </a:rPr>
              <a:t>Детская литература.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Критика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28 июля – </a:t>
            </a:r>
          </a:p>
          <a:p>
            <a:r>
              <a:rPr lang="ru-RU" sz="2400" b="1" dirty="0" smtClean="0"/>
              <a:t>80 лет </a:t>
            </a:r>
            <a:r>
              <a:rPr lang="ru-RU" sz="2400" dirty="0" smtClean="0"/>
              <a:t>со дня рождения писателя, критика, переводчика </a:t>
            </a:r>
          </a:p>
          <a:p>
            <a:r>
              <a:rPr lang="ru-RU" sz="2400" b="1" dirty="0" smtClean="0"/>
              <a:t>Владимира Александровича Приходько </a:t>
            </a:r>
          </a:p>
          <a:p>
            <a:r>
              <a:rPr lang="ru-RU" sz="2400" dirty="0" smtClean="0"/>
              <a:t>(1935-2001)</a:t>
            </a:r>
            <a:endParaRPr lang="ru-RU" sz="2400" dirty="0"/>
          </a:p>
        </p:txBody>
      </p:sp>
      <p:pic>
        <p:nvPicPr>
          <p:cNvPr id="200706" name="Picture 2" descr="Сказки с картинками для детей младшего и среднего возраста читать онлайн &quot; Страница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4000504"/>
            <a:ext cx="1714512" cy="2309093"/>
          </a:xfrm>
          <a:prstGeom prst="rect">
            <a:avLst/>
          </a:prstGeom>
          <a:noFill/>
        </p:spPr>
      </p:pic>
      <p:pic>
        <p:nvPicPr>
          <p:cNvPr id="200708" name="Picture 4" descr="Пеку, пеку хлебушек - Владимир Приходьк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5206" y="4572008"/>
            <a:ext cx="1357322" cy="1866318"/>
          </a:xfrm>
          <a:prstGeom prst="rect">
            <a:avLst/>
          </a:prstGeom>
          <a:noFill/>
        </p:spPr>
      </p:pic>
      <p:pic>
        <p:nvPicPr>
          <p:cNvPr id="200710" name="Picture 6" descr="Библус - Постижение лирики (Приходько Владимир Александрович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2428868"/>
            <a:ext cx="2000264" cy="3241168"/>
          </a:xfrm>
          <a:prstGeom prst="rect">
            <a:avLst/>
          </a:prstGeom>
          <a:noFill/>
        </p:spPr>
      </p:pic>
      <p:pic>
        <p:nvPicPr>
          <p:cNvPr id="200712" name="Picture 8" descr="Владимир Приходько. Краткая биография. Стихи Владимира Приходько :: Поэзия для детей. Детские поэты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2330" y="1428736"/>
            <a:ext cx="1657350" cy="28860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/>
                </a:solidFill>
              </a:rPr>
              <a:t>Русская литература. Х</a:t>
            </a:r>
            <a:r>
              <a:rPr lang="en-US" b="1" dirty="0" smtClean="0">
                <a:solidFill>
                  <a:schemeClr val="accent6"/>
                </a:solidFill>
              </a:rPr>
              <a:t>I</a:t>
            </a:r>
            <a:r>
              <a:rPr lang="ru-RU" b="1" dirty="0" smtClean="0">
                <a:solidFill>
                  <a:schemeClr val="accent6"/>
                </a:solidFill>
              </a:rPr>
              <a:t>Х век</a:t>
            </a:r>
            <a:endParaRPr lang="ru-RU" b="1" dirty="0">
              <a:solidFill>
                <a:schemeClr val="accent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30 июля – </a:t>
            </a:r>
          </a:p>
          <a:p>
            <a:r>
              <a:rPr lang="ru-RU" sz="2400" b="1" dirty="0" smtClean="0"/>
              <a:t>215 лет </a:t>
            </a:r>
            <a:r>
              <a:rPr lang="ru-RU" sz="2400" dirty="0" smtClean="0"/>
              <a:t>со дня рождения писателя </a:t>
            </a:r>
          </a:p>
          <a:p>
            <a:r>
              <a:rPr lang="ru-RU" sz="2400" b="1" dirty="0" smtClean="0"/>
              <a:t>Александра Фомича </a:t>
            </a:r>
            <a:r>
              <a:rPr lang="ru-RU" sz="2400" b="1" dirty="0" err="1" smtClean="0"/>
              <a:t>Вельтмана</a:t>
            </a:r>
            <a:r>
              <a:rPr lang="ru-RU" sz="2400" b="1" dirty="0" smtClean="0"/>
              <a:t> </a:t>
            </a:r>
          </a:p>
          <a:p>
            <a:r>
              <a:rPr lang="ru-RU" sz="2400" dirty="0" smtClean="0"/>
              <a:t>(1800-1870)</a:t>
            </a:r>
            <a:endParaRPr lang="ru-RU" sz="2400" dirty="0"/>
          </a:p>
        </p:txBody>
      </p:sp>
      <p:pic>
        <p:nvPicPr>
          <p:cNvPr id="199682" name="Picture 2" descr="Сергей Романюк. Переулки старой Москвы. История. Памятники архитектуры. Маршрут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16" y="1428736"/>
            <a:ext cx="2108850" cy="2928958"/>
          </a:xfrm>
          <a:prstGeom prst="rect">
            <a:avLst/>
          </a:prstGeom>
          <a:noFill/>
        </p:spPr>
      </p:pic>
      <p:pic>
        <p:nvPicPr>
          <p:cNvPr id="199684" name="Picture 4" descr="Книга &quot;Аттила - царь русов&quot; - Александр Вельтман. Купить книгу, читать рецензии ISBN 978-5-4438-0080-6 Лабирин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3786190"/>
            <a:ext cx="1557334" cy="2500306"/>
          </a:xfrm>
          <a:prstGeom prst="rect">
            <a:avLst/>
          </a:prstGeom>
          <a:noFill/>
        </p:spPr>
      </p:pic>
      <p:pic>
        <p:nvPicPr>
          <p:cNvPr id="199686" name="Picture 6" descr="Бесплатно скачать электронные книги. Литература. Книги без регистрации скачать бесплатно. Электронные книги бесплатно. Книги без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4143380"/>
            <a:ext cx="1496546" cy="2205017"/>
          </a:xfrm>
          <a:prstGeom prst="rect">
            <a:avLst/>
          </a:prstGeom>
          <a:noFill/>
        </p:spPr>
      </p:pic>
      <p:pic>
        <p:nvPicPr>
          <p:cNvPr id="199688" name="Picture 8" descr="Приключения, почерпнутые из моря житейского. Саломея - Александр Вельтман БукРивер - читайте бумажные книги бесплатно. Поменять,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1428736"/>
            <a:ext cx="1905000" cy="2990850"/>
          </a:xfrm>
          <a:prstGeom prst="rect">
            <a:avLst/>
          </a:prstGeom>
          <a:noFill/>
        </p:spPr>
      </p:pic>
      <p:pic>
        <p:nvPicPr>
          <p:cNvPr id="199690" name="Picture 10" descr="Аттила и Русь IV и V век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43570" y="4500570"/>
            <a:ext cx="1343025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3399"/>
                </a:solidFill>
              </a:rPr>
              <a:t>Зарубежная литература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14282" y="6492240"/>
            <a:ext cx="8624918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31 июля – </a:t>
            </a:r>
          </a:p>
          <a:p>
            <a:r>
              <a:rPr lang="ru-RU" sz="2400" b="1" dirty="0" smtClean="0"/>
              <a:t>135 лет </a:t>
            </a:r>
            <a:r>
              <a:rPr lang="ru-RU" sz="2400" dirty="0" smtClean="0"/>
              <a:t>со дня рождения индийского писателя </a:t>
            </a:r>
          </a:p>
          <a:p>
            <a:r>
              <a:rPr lang="ru-RU" sz="2400" b="1" dirty="0" err="1" smtClean="0"/>
              <a:t>Премчанда</a:t>
            </a:r>
            <a:r>
              <a:rPr lang="ru-RU" sz="2400" dirty="0" smtClean="0"/>
              <a:t> </a:t>
            </a:r>
          </a:p>
          <a:p>
            <a:r>
              <a:rPr lang="ru-RU" sz="2400" dirty="0" smtClean="0"/>
              <a:t>(1880-1936)</a:t>
            </a:r>
            <a:endParaRPr lang="ru-RU" sz="2400" dirty="0"/>
          </a:p>
        </p:txBody>
      </p:sp>
      <p:pic>
        <p:nvPicPr>
          <p:cNvPr id="198658" name="Picture 2" descr="Скачать Книги на других языках &quot; Скачать книги и журналы бесплатн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0826" y="1571612"/>
            <a:ext cx="2482451" cy="3309934"/>
          </a:xfrm>
          <a:prstGeom prst="rect">
            <a:avLst/>
          </a:prstGeom>
          <a:noFill/>
        </p:spPr>
      </p:pic>
      <p:pic>
        <p:nvPicPr>
          <p:cNvPr id="198660" name="Picture 4" descr="Арена - Премчанд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2571744"/>
            <a:ext cx="1571636" cy="2396745"/>
          </a:xfrm>
          <a:prstGeom prst="rect">
            <a:avLst/>
          </a:prstGeom>
          <a:noFill/>
        </p:spPr>
      </p:pic>
      <p:pic>
        <p:nvPicPr>
          <p:cNvPr id="198662" name="Picture 6" descr="Сказание о Раме в дар (Одесса). Дару дар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4071942"/>
            <a:ext cx="1750231" cy="2333641"/>
          </a:xfrm>
          <a:prstGeom prst="rect">
            <a:avLst/>
          </a:prstGeom>
          <a:noFill/>
        </p:spPr>
      </p:pic>
      <p:pic>
        <p:nvPicPr>
          <p:cNvPr id="198664" name="Picture 8" descr="OZON.ru - Антиквариат и винтаж Книги 30-60-х годов XX века / Художественная литература / Юмор. Фольклор / Купить Сказки. Мифы. Ф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4044453"/>
            <a:ext cx="1785950" cy="22896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3399"/>
                </a:solidFill>
              </a:rPr>
              <a:t>Зарубежная детская литература</a:t>
            </a:r>
            <a:endParaRPr lang="ru-RU" b="1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624918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31 июля – </a:t>
            </a:r>
          </a:p>
          <a:p>
            <a:r>
              <a:rPr lang="ru-RU" sz="2400" b="1" dirty="0" smtClean="0"/>
              <a:t>50 лет </a:t>
            </a:r>
            <a:r>
              <a:rPr lang="ru-RU" sz="2400" dirty="0" smtClean="0"/>
              <a:t>со дня рождения английской писательницы </a:t>
            </a:r>
          </a:p>
          <a:p>
            <a:r>
              <a:rPr lang="ru-RU" sz="2400" b="1" dirty="0" smtClean="0"/>
              <a:t>Джоан </a:t>
            </a:r>
            <a:r>
              <a:rPr lang="ru-RU" sz="2400" b="1" dirty="0" err="1" smtClean="0"/>
              <a:t>Кэтлин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Ролинг</a:t>
            </a:r>
            <a:r>
              <a:rPr lang="ru-RU" sz="2400" b="1" dirty="0" smtClean="0"/>
              <a:t> </a:t>
            </a:r>
            <a:r>
              <a:rPr lang="ru-RU" sz="2400" dirty="0" smtClean="0"/>
              <a:t>(1965)</a:t>
            </a:r>
            <a:endParaRPr lang="ru-RU" sz="2400" dirty="0"/>
          </a:p>
        </p:txBody>
      </p:sp>
      <p:sp>
        <p:nvSpPr>
          <p:cNvPr id="197634" name="AutoShape 2" descr="Роулинг Джоан - новости, информация. Газет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7636" name="AutoShape 4" descr="Роулинг Джоан - новости, информация. Газет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7638" name="Picture 6" descr="Джоан Роулинг больше не будет писать о Гарри Поттере - Рамблер-Новост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4071942"/>
            <a:ext cx="2952728" cy="2214546"/>
          </a:xfrm>
          <a:prstGeom prst="rect">
            <a:avLst/>
          </a:prstGeom>
          <a:noFill/>
        </p:spPr>
      </p:pic>
      <p:pic>
        <p:nvPicPr>
          <p:cNvPr id="197642" name="Picture 10" descr="Harry Potter and the Deathly Hallows (Book 7) (Deluxe Edition - 6 Февраля 2014 - Blog - Russoft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857364"/>
            <a:ext cx="4048120" cy="3238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idx="2"/>
          </p:nvPr>
        </p:nvSpPr>
        <p:spPr>
          <a:xfrm>
            <a:off x="381000" y="1000108"/>
            <a:ext cx="2362200" cy="5126055"/>
          </a:xfrm>
        </p:spPr>
        <p:txBody>
          <a:bodyPr/>
          <a:lstStyle/>
          <a:p>
            <a:r>
              <a:rPr lang="ru-RU" dirty="0" smtClean="0"/>
              <a:t>В этом кафе Эдинбурга были написаны первые книги о Гарри Поттере.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8556528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2071678"/>
            <a:ext cx="5849978" cy="32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 smtClean="0"/>
              <a:t>На этом кладбище (неподалёку от кафе)  Джоан Роллинг подбирала имена своим персонажам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8556528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1804987"/>
            <a:ext cx="563880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34301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литература. </a:t>
            </a:r>
            <a:r>
              <a:rPr lang="ru-RU" b="1" dirty="0" smtClean="0">
                <a:solidFill>
                  <a:srgbClr val="002060"/>
                </a:solidFill>
              </a:rPr>
              <a:t>Журналистика. </a:t>
            </a:r>
            <a:r>
              <a:rPr lang="ru-RU" b="1" dirty="0" smtClean="0">
                <a:solidFill>
                  <a:srgbClr val="CC3300"/>
                </a:solidFill>
              </a:rPr>
              <a:t>ХХ век</a:t>
            </a:r>
            <a:br>
              <a:rPr lang="ru-RU" b="1" dirty="0" smtClean="0">
                <a:solidFill>
                  <a:srgbClr val="CC3300"/>
                </a:solidFill>
              </a:rPr>
            </a:b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 августа – </a:t>
            </a:r>
          </a:p>
          <a:p>
            <a:r>
              <a:rPr lang="ru-RU" sz="2400" b="1" dirty="0" smtClean="0"/>
              <a:t>100 лет </a:t>
            </a:r>
            <a:r>
              <a:rPr lang="ru-RU" sz="2400" dirty="0" smtClean="0"/>
              <a:t>со дня рождения писателя-публициста </a:t>
            </a:r>
          </a:p>
          <a:p>
            <a:r>
              <a:rPr lang="ru-RU" sz="2400" b="1" dirty="0" smtClean="0"/>
              <a:t>Василия Дмитриевича Захарченко </a:t>
            </a:r>
          </a:p>
          <a:p>
            <a:r>
              <a:rPr lang="ru-RU" sz="2400" dirty="0" smtClean="0"/>
              <a:t>(1915-1999)</a:t>
            </a:r>
            <a:endParaRPr lang="ru-RU" sz="2400" dirty="0"/>
          </a:p>
        </p:txBody>
      </p:sp>
      <p:pic>
        <p:nvPicPr>
          <p:cNvPr id="196610" name="Picture 2" descr="1 августа родился Василий Захарченк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60" y="1714488"/>
            <a:ext cx="2857500" cy="2057401"/>
          </a:xfrm>
          <a:prstGeom prst="rect">
            <a:avLst/>
          </a:prstGeom>
          <a:noFill/>
        </p:spPr>
      </p:pic>
      <p:pic>
        <p:nvPicPr>
          <p:cNvPr id="196612" name="Picture 4" descr="Проводи меня до звезды. Лирико - эпическое повествование о том, как рождается будущее. Захарченко Василий Дмитриевич . М., Молод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4786322"/>
            <a:ext cx="1285884" cy="1607356"/>
          </a:xfrm>
          <a:prstGeom prst="rect">
            <a:avLst/>
          </a:prstGeom>
          <a:noFill/>
        </p:spPr>
      </p:pic>
      <p:pic>
        <p:nvPicPr>
          <p:cNvPr id="196614" name="Picture 6" descr="Все книги - Захарченк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58082" y="4143380"/>
            <a:ext cx="1514364" cy="2100249"/>
          </a:xfrm>
          <a:prstGeom prst="rect">
            <a:avLst/>
          </a:prstGeom>
          <a:noFill/>
        </p:spPr>
      </p:pic>
      <p:pic>
        <p:nvPicPr>
          <p:cNvPr id="196616" name="Picture 8" descr="Библус - Пятнадцать неотправленных писем (Василий Захарченко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94" y="4186698"/>
            <a:ext cx="1285884" cy="2018838"/>
          </a:xfrm>
          <a:prstGeom prst="rect">
            <a:avLst/>
          </a:prstGeom>
          <a:noFill/>
        </p:spPr>
      </p:pic>
      <p:pic>
        <p:nvPicPr>
          <p:cNvPr id="196618" name="Picture 10" descr="Стена ВКонтакте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00364" y="3571876"/>
            <a:ext cx="1944408" cy="26098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литература. ХХ век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5 августа – </a:t>
            </a:r>
          </a:p>
          <a:p>
            <a:r>
              <a:rPr lang="ru-RU" sz="2400" b="1" dirty="0" smtClean="0"/>
              <a:t>105 лет </a:t>
            </a:r>
            <a:r>
              <a:rPr lang="ru-RU" sz="2400" dirty="0" smtClean="0"/>
              <a:t>со дня рождения русского писателя-фантаста</a:t>
            </a:r>
          </a:p>
          <a:p>
            <a:r>
              <a:rPr lang="ru-RU" sz="2400" b="1" dirty="0" smtClean="0"/>
              <a:t>Сергея Александровича </a:t>
            </a:r>
            <a:r>
              <a:rPr lang="ru-RU" sz="2400" b="1" dirty="0" err="1" smtClean="0"/>
              <a:t>Снегова</a:t>
            </a:r>
            <a:r>
              <a:rPr lang="ru-RU" sz="2400" b="1" dirty="0" smtClean="0"/>
              <a:t> </a:t>
            </a:r>
          </a:p>
          <a:p>
            <a:r>
              <a:rPr lang="ru-RU" sz="2400" dirty="0" smtClean="0"/>
              <a:t>(1910-1994)</a:t>
            </a:r>
            <a:endParaRPr lang="ru-RU" sz="2400" dirty="0"/>
          </a:p>
        </p:txBody>
      </p:sp>
      <p:pic>
        <p:nvPicPr>
          <p:cNvPr id="195586" name="Picture 2" descr="Снегов Сергей / Сборник 50 книг / 2013 скачат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60" y="1500174"/>
            <a:ext cx="2975646" cy="4143380"/>
          </a:xfrm>
          <a:prstGeom prst="rect">
            <a:avLst/>
          </a:prstGeom>
          <a:noFill/>
        </p:spPr>
      </p:pic>
      <p:pic>
        <p:nvPicPr>
          <p:cNvPr id="195588" name="Picture 4" descr="Эта книга посвящена позитивным галактическим людям, помогающим в деле - 25 Декабря 2013 - Blog - Tumen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4357694"/>
            <a:ext cx="1071570" cy="1699204"/>
          </a:xfrm>
          <a:prstGeom prst="rect">
            <a:avLst/>
          </a:prstGeom>
          <a:noFill/>
        </p:spPr>
      </p:pic>
      <p:pic>
        <p:nvPicPr>
          <p:cNvPr id="195590" name="Picture 6" descr="Жилищное право 3-8 2009 - Скачать книгу бесплатно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4643446"/>
            <a:ext cx="1214446" cy="1686731"/>
          </a:xfrm>
          <a:prstGeom prst="rect">
            <a:avLst/>
          </a:prstGeom>
          <a:noFill/>
        </p:spPr>
      </p:pic>
      <p:pic>
        <p:nvPicPr>
          <p:cNvPr id="195592" name="Picture 8" descr="Скачать бесплатно аудиокниги - фантастические аудиокниги - Мир свободных знаний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86182" y="3714752"/>
            <a:ext cx="1143008" cy="1885169"/>
          </a:xfrm>
          <a:prstGeom prst="rect">
            <a:avLst/>
          </a:prstGeom>
          <a:noFill/>
        </p:spPr>
      </p:pic>
      <p:pic>
        <p:nvPicPr>
          <p:cNvPr id="195594" name="Picture 10" descr="Снегов Сергей - Экспедиция в иномир, Скачать книгу бесплатно в формате fb2, html, txt, Читать онлайн - FANREAD.RU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1500174"/>
            <a:ext cx="1275148" cy="2000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800088"/>
          </a:xfrm>
        </p:spPr>
        <p:txBody>
          <a:bodyPr/>
          <a:lstStyle/>
          <a:p>
            <a:r>
              <a:rPr lang="ru-RU" dirty="0" smtClean="0"/>
              <a:t>Год литературы в России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381000" y="1714488"/>
            <a:ext cx="2619364" cy="4696360"/>
          </a:xfrm>
        </p:spPr>
        <p:txBody>
          <a:bodyPr>
            <a:noAutofit/>
          </a:bodyPr>
          <a:lstStyle/>
          <a:p>
            <a:r>
              <a:rPr lang="ru-RU" sz="1200" dirty="0" smtClean="0"/>
              <a:t>Глава Федерального агентства по печати и массовым коммуникациям рассказал, что в планах Года литературы масштабные и интересные мероприятия, среди которых Международный писательский форум «Литературная Евразия», </a:t>
            </a:r>
          </a:p>
          <a:p>
            <a:r>
              <a:rPr lang="ru-RU" sz="1200" dirty="0" smtClean="0"/>
              <a:t>проект «Литературная карта России», </a:t>
            </a:r>
          </a:p>
          <a:p>
            <a:r>
              <a:rPr lang="ru-RU" sz="1200" dirty="0" smtClean="0"/>
              <a:t>«</a:t>
            </a:r>
            <a:r>
              <a:rPr lang="ru-RU" sz="1200" dirty="0" err="1" smtClean="0"/>
              <a:t>Библионочь</a:t>
            </a:r>
            <a:r>
              <a:rPr lang="ru-RU" sz="1200" dirty="0" smtClean="0"/>
              <a:t> – 2015», </a:t>
            </a:r>
          </a:p>
          <a:p>
            <a:r>
              <a:rPr lang="ru-RU" sz="1200" dirty="0" smtClean="0"/>
              <a:t>проекты «Книги в больницы» и «”Лето с книгой”: дни чтения в летних лагерях», </a:t>
            </a:r>
          </a:p>
          <a:p>
            <a:r>
              <a:rPr lang="ru-RU" sz="1200" dirty="0" smtClean="0"/>
              <a:t>творческие встречи писателей с читателями в библиотеках и книжных магазинах Москвы и регионов РФ, </a:t>
            </a:r>
            <a:r>
              <a:rPr lang="ru-RU" sz="1200" dirty="0" err="1" smtClean="0"/>
              <a:t>пилотный</a:t>
            </a:r>
            <a:r>
              <a:rPr lang="ru-RU" sz="1200" dirty="0" smtClean="0"/>
              <a:t> проект «Всемирный День Книги», конкурс «Литературная столица России».</a:t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endParaRPr lang="ru-RU" sz="1200" dirty="0" smtClean="0"/>
          </a:p>
          <a:p>
            <a:endParaRPr lang="ru-RU" sz="1200" dirty="0"/>
          </a:p>
        </p:txBody>
      </p:sp>
      <p:pic>
        <p:nvPicPr>
          <p:cNvPr id="5" name="Содержимое 4" descr="Сказочная карта России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124200" y="1699260"/>
            <a:ext cx="5638800" cy="3383280"/>
          </a:xfr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8842248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литература. ХХ век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8 августа – </a:t>
            </a:r>
          </a:p>
          <a:p>
            <a:r>
              <a:rPr lang="ru-RU" sz="2400" b="1" dirty="0" smtClean="0"/>
              <a:t>80 лет </a:t>
            </a:r>
            <a:r>
              <a:rPr lang="ru-RU" sz="2400" dirty="0" smtClean="0"/>
              <a:t>со дня рождения поэта, прозаика </a:t>
            </a:r>
          </a:p>
          <a:p>
            <a:r>
              <a:rPr lang="ru-RU" sz="2400" b="1" dirty="0" smtClean="0"/>
              <a:t>Сергея Евгеньевича Вольфа </a:t>
            </a:r>
          </a:p>
          <a:p>
            <a:r>
              <a:rPr lang="ru-RU" sz="2400" dirty="0" smtClean="0"/>
              <a:t>(1935-2005)</a:t>
            </a:r>
            <a:endParaRPr lang="ru-RU" sz="2400" dirty="0"/>
          </a:p>
        </p:txBody>
      </p:sp>
      <p:pic>
        <p:nvPicPr>
          <p:cNvPr id="194562" name="Picture 2" descr="Сергей - Найди своего двойника!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1357298"/>
            <a:ext cx="4134778" cy="2955395"/>
          </a:xfrm>
          <a:prstGeom prst="rect">
            <a:avLst/>
          </a:prstGeom>
          <a:noFill/>
        </p:spPr>
      </p:pic>
      <p:pic>
        <p:nvPicPr>
          <p:cNvPr id="194564" name="Picture 4" descr="Вольф Сергей - Отойди от моей лошади, Скачать книгу бесплатно в формате fb2, txt, mobi или epub, Читать онлайн - RomanBoo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357694"/>
            <a:ext cx="1357290" cy="1979381"/>
          </a:xfrm>
          <a:prstGeom prst="rect">
            <a:avLst/>
          </a:prstGeom>
          <a:noFill/>
        </p:spPr>
      </p:pic>
      <p:pic>
        <p:nvPicPr>
          <p:cNvPr id="194566" name="Picture 6" descr="Вольф Сергей - Грибной дождик, Скачать книгу бесплатно в формате fb2, html, txt, Читать онлайн - FANREAD.R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4357694"/>
            <a:ext cx="1285884" cy="1951864"/>
          </a:xfrm>
          <a:prstGeom prst="rect">
            <a:avLst/>
          </a:prstGeom>
          <a:noFill/>
        </p:spPr>
      </p:pic>
      <p:pic>
        <p:nvPicPr>
          <p:cNvPr id="194568" name="Picture 8" descr="Интернет-магазин Сундучок детских книг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4" y="4429132"/>
            <a:ext cx="1428760" cy="1905014"/>
          </a:xfrm>
          <a:prstGeom prst="rect">
            <a:avLst/>
          </a:prstGeom>
          <a:noFill/>
        </p:spPr>
      </p:pic>
      <p:pic>
        <p:nvPicPr>
          <p:cNvPr id="194570" name="Picture 10" descr="Вольф Сергей - Мне на плечо сегодня села стрекоза, Скачать книгу бесплатно в формате fb2, html, txt, Читать онлайн - FANREAD.RU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71802" y="4357694"/>
            <a:ext cx="1359721" cy="1952602"/>
          </a:xfrm>
          <a:prstGeom prst="rect">
            <a:avLst/>
          </a:prstGeom>
          <a:noFill/>
        </p:spPr>
      </p:pic>
      <p:pic>
        <p:nvPicPr>
          <p:cNvPr id="194572" name="Picture 12" descr="http://www.samokatbook.ru/imgfile/book_ru/85355538098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15206" y="4500570"/>
            <a:ext cx="1285884" cy="18111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литература. ХХ век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10 августа – </a:t>
            </a:r>
          </a:p>
          <a:p>
            <a:r>
              <a:rPr lang="ru-RU" sz="2400" b="1" dirty="0" smtClean="0"/>
              <a:t>120 лет </a:t>
            </a:r>
            <a:r>
              <a:rPr lang="ru-RU" sz="2400" dirty="0" smtClean="0"/>
              <a:t>со дня рождения писателя</a:t>
            </a:r>
          </a:p>
          <a:p>
            <a:r>
              <a:rPr lang="ru-RU" sz="2400" b="1" dirty="0" smtClean="0"/>
              <a:t>Михаила Михайловича Зощенко </a:t>
            </a:r>
          </a:p>
          <a:p>
            <a:r>
              <a:rPr lang="ru-RU" sz="2400" dirty="0" smtClean="0"/>
              <a:t>(1895-1958)</a:t>
            </a:r>
            <a:endParaRPr lang="ru-RU" sz="2400" dirty="0"/>
          </a:p>
        </p:txBody>
      </p:sp>
      <p:pic>
        <p:nvPicPr>
          <p:cNvPr id="193538" name="Picture 2" descr="Зощенко Скачать книгу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1428736"/>
            <a:ext cx="3857652" cy="2893239"/>
          </a:xfrm>
          <a:prstGeom prst="rect">
            <a:avLst/>
          </a:prstGeom>
          <a:noFill/>
        </p:spPr>
      </p:pic>
      <p:pic>
        <p:nvPicPr>
          <p:cNvPr id="193540" name="Picture 4" descr="Зощенко детские рассказы аудиокнига загрузить файл на foffice.ru.c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643446"/>
            <a:ext cx="1904980" cy="1904980"/>
          </a:xfrm>
          <a:prstGeom prst="rect">
            <a:avLst/>
          </a:prstGeom>
          <a:noFill/>
        </p:spPr>
      </p:pic>
      <p:pic>
        <p:nvPicPr>
          <p:cNvPr id="193542" name="Picture 6" descr="Книжные серии для школьников Страница 24 - BazarKnig.r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3643314"/>
            <a:ext cx="1647874" cy="2524096"/>
          </a:xfrm>
          <a:prstGeom prst="rect">
            <a:avLst/>
          </a:prstGeom>
          <a:noFill/>
        </p:spPr>
      </p:pic>
      <p:pic>
        <p:nvPicPr>
          <p:cNvPr id="193544" name="Picture 8" descr="Серия книг Школьная библиотека издательсто Проф-Пресс Лабирин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4500570"/>
            <a:ext cx="1396086" cy="1809740"/>
          </a:xfrm>
          <a:prstGeom prst="rect">
            <a:avLst/>
          </a:prstGeom>
          <a:noFill/>
        </p:spPr>
      </p:pic>
      <p:pic>
        <p:nvPicPr>
          <p:cNvPr id="193546" name="Picture 10" descr="Михаил Зощенко. Избранные рассказы для детей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15206" y="4643446"/>
            <a:ext cx="1242100" cy="15858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3399"/>
                </a:solidFill>
              </a:rPr>
              <a:t>Зарубежная детская литература</a:t>
            </a:r>
            <a:endParaRPr lang="ru-RU" b="1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14 августа – </a:t>
            </a:r>
          </a:p>
          <a:p>
            <a:r>
              <a:rPr lang="ru-RU" sz="2400" b="1" dirty="0" smtClean="0"/>
              <a:t>95 лет </a:t>
            </a:r>
            <a:r>
              <a:rPr lang="ru-RU" sz="2400" dirty="0" smtClean="0"/>
              <a:t>со дня рождения эстонского писателя</a:t>
            </a:r>
          </a:p>
          <a:p>
            <a:r>
              <a:rPr lang="ru-RU" sz="2400" b="1" dirty="0" err="1" smtClean="0"/>
              <a:t>Холгера-Феликса</a:t>
            </a:r>
            <a:r>
              <a:rPr lang="ru-RU" sz="2400" b="1" dirty="0" smtClean="0"/>
              <a:t> Яновича </a:t>
            </a:r>
            <a:r>
              <a:rPr lang="ru-RU" sz="2400" b="1" dirty="0" err="1" smtClean="0"/>
              <a:t>Пукка</a:t>
            </a:r>
            <a:endParaRPr lang="ru-RU" sz="2400" b="1" dirty="0" smtClean="0"/>
          </a:p>
          <a:p>
            <a:r>
              <a:rPr lang="ru-RU" sz="2400" dirty="0" smtClean="0"/>
              <a:t>(1920-1997)</a:t>
            </a:r>
            <a:endParaRPr lang="ru-RU" sz="2400" dirty="0"/>
          </a:p>
        </p:txBody>
      </p:sp>
      <p:pic>
        <p:nvPicPr>
          <p:cNvPr id="192514" name="Picture 2" descr="Пукк Холгер - Юри, Скачать книгу бесплатно, читать онлайн - RomanBoo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3857628"/>
            <a:ext cx="1643074" cy="2468137"/>
          </a:xfrm>
          <a:prstGeom prst="rect">
            <a:avLst/>
          </a:prstGeom>
          <a:noFill/>
        </p:spPr>
      </p:pic>
      <p:pic>
        <p:nvPicPr>
          <p:cNvPr id="192516" name="Picture 4" descr="Пукк Хольгер, Читать онлайн, Cкачать книги бесплатно - RomanBoo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4000504"/>
            <a:ext cx="1500166" cy="2350687"/>
          </a:xfrm>
          <a:prstGeom prst="rect">
            <a:avLst/>
          </a:prstGeom>
          <a:noFill/>
        </p:spPr>
      </p:pic>
      <p:pic>
        <p:nvPicPr>
          <p:cNvPr id="192518" name="Picture 6" descr="Библус - Виллу-филателист (Пукк Холгер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3857628"/>
            <a:ext cx="1741402" cy="2281237"/>
          </a:xfrm>
          <a:prstGeom prst="rect">
            <a:avLst/>
          </a:prstGeom>
          <a:noFill/>
        </p:spPr>
      </p:pic>
      <p:pic>
        <p:nvPicPr>
          <p:cNvPr id="192520" name="Picture 8" descr="http://publ.lib.ru/ARCHIVES/P/PUKK_Hol'ger_Yanovich/.Online/Pukk_H.Ya.-P002.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00892" y="1500174"/>
            <a:ext cx="1928826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3399"/>
                </a:solidFill>
              </a:rPr>
              <a:t>Зарубежная детская литература</a:t>
            </a:r>
            <a:endParaRPr lang="ru-RU" b="1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14 августа – </a:t>
            </a:r>
          </a:p>
          <a:p>
            <a:r>
              <a:rPr lang="ru-RU" sz="2400" b="1" dirty="0" smtClean="0"/>
              <a:t>155 лет </a:t>
            </a:r>
            <a:r>
              <a:rPr lang="ru-RU" sz="2400" dirty="0" smtClean="0"/>
              <a:t>со дня рождения канадского писателя и художника-иллюстратора </a:t>
            </a:r>
          </a:p>
          <a:p>
            <a:r>
              <a:rPr lang="ru-RU" sz="2400" b="1" dirty="0" smtClean="0"/>
              <a:t>Эрнеста </a:t>
            </a:r>
            <a:r>
              <a:rPr lang="ru-RU" sz="2400" b="1" dirty="0" err="1" smtClean="0"/>
              <a:t>Сетона-Томпсона</a:t>
            </a:r>
            <a:endParaRPr lang="ru-RU" sz="2400" b="1" dirty="0" smtClean="0"/>
          </a:p>
          <a:p>
            <a:r>
              <a:rPr lang="ru-RU" sz="2400" dirty="0" smtClean="0"/>
              <a:t>(1860-1946)</a:t>
            </a:r>
            <a:endParaRPr lang="ru-RU" sz="2400" dirty="0"/>
          </a:p>
        </p:txBody>
      </p:sp>
      <p:pic>
        <p:nvPicPr>
          <p:cNvPr id="191490" name="Picture 2" descr="Сетон-Томпсон Эрнест - Библиография (аудиокниги) - ДЕТСКАЯ ЛИТЕРАТУРА ПО АВТОРАМ (АУДИОКНИГИ) @ EX.U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322" y="1357298"/>
            <a:ext cx="3005635" cy="3080947"/>
          </a:xfrm>
          <a:prstGeom prst="rect">
            <a:avLst/>
          </a:prstGeom>
          <a:noFill/>
        </p:spPr>
      </p:pic>
      <p:pic>
        <p:nvPicPr>
          <p:cNvPr id="191492" name="Picture 4" descr="Маленькие дикари (аудиокнига) - Скачать книгу бесплатн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1" y="4286256"/>
            <a:ext cx="1449586" cy="2114534"/>
          </a:xfrm>
          <a:prstGeom prst="rect">
            <a:avLst/>
          </a:prstGeom>
          <a:noFill/>
        </p:spPr>
      </p:pic>
      <p:pic>
        <p:nvPicPr>
          <p:cNvPr id="191494" name="Picture 6" descr="Книготорговая группа &quot;ПродаЛитЪ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4643446"/>
            <a:ext cx="1357322" cy="1730897"/>
          </a:xfrm>
          <a:prstGeom prst="rect">
            <a:avLst/>
          </a:prstGeom>
          <a:noFill/>
        </p:spPr>
      </p:pic>
      <p:pic>
        <p:nvPicPr>
          <p:cNvPr id="191496" name="Picture 8" descr="Зоологический Совет - Про Чинк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4500570"/>
            <a:ext cx="1500198" cy="1945151"/>
          </a:xfrm>
          <a:prstGeom prst="rect">
            <a:avLst/>
          </a:prstGeom>
          <a:noFill/>
        </p:spPr>
      </p:pic>
      <p:pic>
        <p:nvPicPr>
          <p:cNvPr id="191498" name="Picture 10" descr="Сетон-Томпсон Рассказы о животных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702" y="4714884"/>
            <a:ext cx="1690666" cy="16906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3399"/>
                </a:solidFill>
              </a:rPr>
              <a:t>Зарубежная детская литература</a:t>
            </a:r>
            <a:endParaRPr lang="ru-RU" b="1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15 августа – </a:t>
            </a:r>
          </a:p>
          <a:p>
            <a:r>
              <a:rPr lang="ru-RU" sz="2400" b="1" dirty="0" smtClean="0"/>
              <a:t>115 лет со дня </a:t>
            </a:r>
            <a:r>
              <a:rPr lang="ru-RU" sz="2400" dirty="0" smtClean="0"/>
              <a:t>рождения польского поэта, прозаика, переводчика </a:t>
            </a:r>
          </a:p>
          <a:p>
            <a:r>
              <a:rPr lang="ru-RU" sz="2400" b="1" dirty="0" smtClean="0"/>
              <a:t>Яна </a:t>
            </a:r>
            <a:r>
              <a:rPr lang="ru-RU" sz="2400" b="1" dirty="0" err="1" smtClean="0"/>
              <a:t>Бжехвы</a:t>
            </a:r>
            <a:endParaRPr lang="ru-RU" sz="2400" b="1" dirty="0" smtClean="0"/>
          </a:p>
          <a:p>
            <a:r>
              <a:rPr lang="ru-RU" sz="2400" dirty="0" smtClean="0"/>
              <a:t>(1900-1966)</a:t>
            </a:r>
          </a:p>
        </p:txBody>
      </p:sp>
      <p:pic>
        <p:nvPicPr>
          <p:cNvPr id="190466" name="Picture 2" descr="15 августа родились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8" y="1571612"/>
            <a:ext cx="2447212" cy="3586166"/>
          </a:xfrm>
          <a:prstGeom prst="rect">
            <a:avLst/>
          </a:prstGeom>
          <a:noFill/>
        </p:spPr>
      </p:pic>
      <p:pic>
        <p:nvPicPr>
          <p:cNvPr id="190468" name="Picture 4" descr="академия прклятий 7 &quot; Скачать бесплатно. Читать онлайн. &quot; text.tr200.biz &quot; Страница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2714620"/>
            <a:ext cx="2071702" cy="3163408"/>
          </a:xfrm>
          <a:prstGeom prst="rect">
            <a:avLst/>
          </a:prstGeom>
          <a:noFill/>
        </p:spPr>
      </p:pic>
      <p:pic>
        <p:nvPicPr>
          <p:cNvPr id="190470" name="Picture 6" descr="Издания Яна Бжехвы (Jan Brzechwa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4357694"/>
            <a:ext cx="2000263" cy="20435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33CC33"/>
                </a:solidFill>
              </a:rPr>
              <a:t>Детская литература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16 августа – </a:t>
            </a:r>
          </a:p>
          <a:p>
            <a:r>
              <a:rPr lang="ru-RU" sz="2400" b="1" dirty="0" smtClean="0"/>
              <a:t>90 лет </a:t>
            </a:r>
            <a:r>
              <a:rPr lang="ru-RU" sz="2400" dirty="0" smtClean="0"/>
              <a:t>со дня рождения писателя </a:t>
            </a:r>
          </a:p>
          <a:p>
            <a:r>
              <a:rPr lang="ru-RU" sz="2400" b="1" dirty="0" smtClean="0"/>
              <a:t>Радия Петровича Погодина </a:t>
            </a:r>
          </a:p>
          <a:p>
            <a:r>
              <a:rPr lang="ru-RU" sz="2400" dirty="0" smtClean="0"/>
              <a:t>(1925-1993)</a:t>
            </a:r>
            <a:endParaRPr lang="ru-RU" sz="2400" dirty="0"/>
          </a:p>
        </p:txBody>
      </p:sp>
      <p:pic>
        <p:nvPicPr>
          <p:cNvPr id="189442" name="Picture 2" descr="Сборник радиоспектаклей 18 (1955 - 1995) MP3 Софтилла.Не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1428736"/>
            <a:ext cx="4143404" cy="2834961"/>
          </a:xfrm>
          <a:prstGeom prst="rect">
            <a:avLst/>
          </a:prstGeom>
          <a:noFill/>
        </p:spPr>
      </p:pic>
      <p:pic>
        <p:nvPicPr>
          <p:cNvPr id="189444" name="Picture 4" descr="Бесплатно скачать электронные книги. Литература. Книги без регистрации скачать бесплатно. Электронные книги бесплатно. Книги без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3834" y="4643446"/>
            <a:ext cx="1262801" cy="1643050"/>
          </a:xfrm>
          <a:prstGeom prst="rect">
            <a:avLst/>
          </a:prstGeom>
          <a:noFill/>
        </p:spPr>
      </p:pic>
      <p:pic>
        <p:nvPicPr>
          <p:cNvPr id="189446" name="Picture 6" descr="Библус - Зеленый попугай (Погодин Радий Петрович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4357694"/>
            <a:ext cx="1428760" cy="1957402"/>
          </a:xfrm>
          <a:prstGeom prst="rect">
            <a:avLst/>
          </a:prstGeom>
          <a:noFill/>
        </p:spPr>
      </p:pic>
      <p:pic>
        <p:nvPicPr>
          <p:cNvPr id="189448" name="Picture 8" descr="Погодин Радий - Книжка про Гришку, Скачать книгу бесплатно в формате fb2, html, txt, Читать онлайн - FANREAD.R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4429132"/>
            <a:ext cx="1228699" cy="1904960"/>
          </a:xfrm>
          <a:prstGeom prst="rect">
            <a:avLst/>
          </a:prstGeom>
          <a:noFill/>
        </p:spPr>
      </p:pic>
      <p:pic>
        <p:nvPicPr>
          <p:cNvPr id="189450" name="Picture 10" descr="Радий Погодин - Рассказы о весёлых людях и хорошей погоде / Детская литература / RUS / 2010 / MP3 / 128 kbps - Скачать с -=HD-N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4143380"/>
            <a:ext cx="1642388" cy="2143116"/>
          </a:xfrm>
          <a:prstGeom prst="rect">
            <a:avLst/>
          </a:prstGeom>
          <a:noFill/>
        </p:spPr>
      </p:pic>
      <p:pic>
        <p:nvPicPr>
          <p:cNvPr id="189452" name="Picture 12" descr="DataLife Engine Версия для печати Погодин, Радий Кирпичные острова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5984" y="4286256"/>
            <a:ext cx="1555723" cy="20192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3399"/>
                </a:solidFill>
              </a:rPr>
              <a:t>Зарубежная литература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19 августа – </a:t>
            </a:r>
          </a:p>
          <a:p>
            <a:r>
              <a:rPr lang="ru-RU" sz="2400" b="1" dirty="0" smtClean="0"/>
              <a:t>245 лет </a:t>
            </a:r>
            <a:r>
              <a:rPr lang="ru-RU" sz="2400" dirty="0" smtClean="0"/>
              <a:t>со дня рождения французского поэта </a:t>
            </a:r>
          </a:p>
          <a:p>
            <a:r>
              <a:rPr lang="ru-RU" sz="2400" b="1" dirty="0" smtClean="0"/>
              <a:t>Пьера Жана Беранже </a:t>
            </a:r>
          </a:p>
          <a:p>
            <a:r>
              <a:rPr lang="ru-RU" sz="2400" dirty="0" smtClean="0"/>
              <a:t>(1780-1867)</a:t>
            </a:r>
            <a:endParaRPr lang="ru-RU" sz="2400" dirty="0"/>
          </a:p>
        </p:txBody>
      </p:sp>
      <p:pic>
        <p:nvPicPr>
          <p:cNvPr id="188418" name="Picture 2" descr="Читать &quot;Большая Советская Энциклопедия (БЕ)&quot; - БСЭ БСЭ - Страница 159 - ЛитМир.ne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6578" y="1571612"/>
            <a:ext cx="1905000" cy="2419351"/>
          </a:xfrm>
          <a:prstGeom prst="rect">
            <a:avLst/>
          </a:prstGeom>
          <a:noFill/>
        </p:spPr>
      </p:pic>
      <p:pic>
        <p:nvPicPr>
          <p:cNvPr id="188420" name="Picture 4" descr="Книга &quot;Пьер Жан Беранже. Избранные песни&quot; Пьер Жан Беранже - купить книгу ISBN с доставкой по почте в интернет-магазине OZON.r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4000504"/>
            <a:ext cx="1677506" cy="2405026"/>
          </a:xfrm>
          <a:prstGeom prst="rect">
            <a:avLst/>
          </a:prstGeom>
          <a:noFill/>
        </p:spPr>
      </p:pic>
      <p:pic>
        <p:nvPicPr>
          <p:cNvPr id="188422" name="Picture 6" descr="Поэзия - ОТП &quot;Litamarket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4000504"/>
            <a:ext cx="1643074" cy="2194900"/>
          </a:xfrm>
          <a:prstGeom prst="rect">
            <a:avLst/>
          </a:prstGeom>
          <a:noFill/>
        </p:spPr>
      </p:pic>
      <p:pic>
        <p:nvPicPr>
          <p:cNvPr id="188424" name="Picture 8" descr="Пьер-Жан Беранже. Песни. Огюст Барбье. Стихотворения. Пьер Дюпон. Песни - Пьер-Жан Беранже, Огюст Барбье, Пьер Дюпон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3000372"/>
            <a:ext cx="1857388" cy="26850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литература. ХХ век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22 августа – </a:t>
            </a:r>
          </a:p>
          <a:p>
            <a:r>
              <a:rPr lang="ru-RU" sz="2400" b="1" dirty="0" smtClean="0"/>
              <a:t>80 лет </a:t>
            </a:r>
            <a:r>
              <a:rPr lang="ru-RU" sz="2400" dirty="0" smtClean="0"/>
              <a:t>со дня рождения писателя, публициста </a:t>
            </a:r>
          </a:p>
          <a:p>
            <a:r>
              <a:rPr lang="ru-RU" sz="2400" b="1" dirty="0" smtClean="0"/>
              <a:t>Владимира Ильича </a:t>
            </a:r>
            <a:r>
              <a:rPr lang="ru-RU" sz="2400" b="1" dirty="0" err="1" smtClean="0"/>
              <a:t>Амлинского</a:t>
            </a:r>
            <a:r>
              <a:rPr lang="ru-RU" sz="2400" b="1" dirty="0" smtClean="0"/>
              <a:t> </a:t>
            </a:r>
          </a:p>
          <a:p>
            <a:r>
              <a:rPr lang="ru-RU" sz="2400" dirty="0" smtClean="0"/>
              <a:t>(1935-1989)</a:t>
            </a:r>
            <a:endParaRPr lang="ru-RU" sz="2400" dirty="0"/>
          </a:p>
        </p:txBody>
      </p:sp>
      <p:pic>
        <p:nvPicPr>
          <p:cNvPr id="187394" name="Picture 2" descr="Владимир Ильич Амлинский - все книги автор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9454" y="2000240"/>
            <a:ext cx="1952625" cy="2714626"/>
          </a:xfrm>
          <a:prstGeom prst="rect">
            <a:avLst/>
          </a:prstGeom>
          <a:noFill/>
        </p:spPr>
      </p:pic>
      <p:pic>
        <p:nvPicPr>
          <p:cNvPr id="187396" name="Picture 4" descr="На рассвете. В начале дороги. Амлинский Владимир Ильич . М., Молодая гвардия 1974. Покупайте книги по низким ценам в интернет-м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214818"/>
            <a:ext cx="1326842" cy="2187102"/>
          </a:xfrm>
          <a:prstGeom prst="rect">
            <a:avLst/>
          </a:prstGeom>
          <a:noFill/>
        </p:spPr>
      </p:pic>
      <p:pic>
        <p:nvPicPr>
          <p:cNvPr id="187398" name="Picture 6" descr="Результаты поиска книг БукРивер - читайте бумажные книги бесплатно. Поменять, подарить или получить в подарок книгу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3786190"/>
            <a:ext cx="1626670" cy="2505073"/>
          </a:xfrm>
          <a:prstGeom prst="rect">
            <a:avLst/>
          </a:prstGeom>
          <a:noFill/>
        </p:spPr>
      </p:pic>
      <p:pic>
        <p:nvPicPr>
          <p:cNvPr id="187400" name="Picture 8" descr="Скачать бесплатно книгу: На заброшенных гробницах (аудиокнига). Автор: Амлинский Владимир Название: На заброшенных гробницах Исп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2071678"/>
            <a:ext cx="1666870" cy="1666870"/>
          </a:xfrm>
          <a:prstGeom prst="rect">
            <a:avLst/>
          </a:prstGeom>
          <a:noFill/>
        </p:spPr>
      </p:pic>
      <p:pic>
        <p:nvPicPr>
          <p:cNvPr id="187402" name="Picture 10" descr="Нескучный сад - Книги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86380" y="4143380"/>
            <a:ext cx="1285884" cy="19931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3399"/>
                </a:solidFill>
              </a:rPr>
              <a:t>Зарубежная литература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22 августа –</a:t>
            </a:r>
          </a:p>
          <a:p>
            <a:r>
              <a:rPr lang="ru-RU" sz="2400" b="1" dirty="0" smtClean="0"/>
              <a:t>95 лет </a:t>
            </a:r>
            <a:r>
              <a:rPr lang="ru-RU" sz="2400" dirty="0" smtClean="0"/>
              <a:t>со дня рождения американского писателя-фантаста </a:t>
            </a:r>
          </a:p>
          <a:p>
            <a:r>
              <a:rPr lang="ru-RU" sz="2400" b="1" dirty="0" smtClean="0"/>
              <a:t>Рея Дугласа </a:t>
            </a:r>
            <a:r>
              <a:rPr lang="ru-RU" sz="2400" b="1" dirty="0" err="1" smtClean="0"/>
              <a:t>Брэдбери</a:t>
            </a:r>
            <a:endParaRPr lang="ru-RU" sz="2400" b="1" dirty="0" smtClean="0"/>
          </a:p>
          <a:p>
            <a:r>
              <a:rPr lang="ru-RU" sz="2400" dirty="0" smtClean="0"/>
              <a:t>(1920-2012)</a:t>
            </a:r>
            <a:endParaRPr lang="ru-RU" sz="2400" dirty="0"/>
          </a:p>
        </p:txBody>
      </p:sp>
      <p:pic>
        <p:nvPicPr>
          <p:cNvPr id="186370" name="Picture 2" descr="http://www.swagger.mx/media/bi/images/2012/06/ray-bradbu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1357298"/>
            <a:ext cx="4000483" cy="3000363"/>
          </a:xfrm>
          <a:prstGeom prst="rect">
            <a:avLst/>
          </a:prstGeom>
          <a:noFill/>
        </p:spPr>
      </p:pic>
      <p:pic>
        <p:nvPicPr>
          <p:cNvPr id="186372" name="Picture 4" descr="Книга Машина времени (Р. Брэдбери) - отзывы - книги на Имхонет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500570"/>
            <a:ext cx="1142976" cy="1699873"/>
          </a:xfrm>
          <a:prstGeom prst="rect">
            <a:avLst/>
          </a:prstGeom>
          <a:noFill/>
        </p:spPr>
      </p:pic>
      <p:pic>
        <p:nvPicPr>
          <p:cNvPr id="186374" name="Picture 6" descr="Высоко в небеса. 100 рассказов - купить, цена, описание - Рэй Брэдбери Киев, Украина AudioBooks.u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4488991"/>
            <a:ext cx="1071570" cy="1694195"/>
          </a:xfrm>
          <a:prstGeom prst="rect">
            <a:avLst/>
          </a:prstGeom>
          <a:noFill/>
        </p:spPr>
      </p:pic>
      <p:pic>
        <p:nvPicPr>
          <p:cNvPr id="186376" name="Picture 8" descr="Литература Америки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9520" y="4500570"/>
            <a:ext cx="1253123" cy="1891734"/>
          </a:xfrm>
          <a:prstGeom prst="rect">
            <a:avLst/>
          </a:prstGeom>
          <a:noFill/>
        </p:spPr>
      </p:pic>
      <p:pic>
        <p:nvPicPr>
          <p:cNvPr id="186378" name="Picture 10" descr="Книга для Андроид Рэй Брэдбери - 451 градус по Фаренгейту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4500570"/>
            <a:ext cx="1143008" cy="1730514"/>
          </a:xfrm>
          <a:prstGeom prst="rect">
            <a:avLst/>
          </a:prstGeom>
          <a:noFill/>
        </p:spPr>
      </p:pic>
      <p:pic>
        <p:nvPicPr>
          <p:cNvPr id="186380" name="Picture 12" descr="Марсианские хроники. Рэй Брэдбери аннотация книги (журнала)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57752" y="4500570"/>
            <a:ext cx="1191421" cy="1802024"/>
          </a:xfrm>
          <a:prstGeom prst="rect">
            <a:avLst/>
          </a:prstGeom>
          <a:noFill/>
        </p:spPr>
      </p:pic>
      <p:pic>
        <p:nvPicPr>
          <p:cNvPr id="186382" name="Picture 14" descr="Сборник рассказов &quot;Кошкина пижама&quot;. Скачать книгу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86512" y="4572008"/>
            <a:ext cx="1048001" cy="16049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литература. ХХ век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10604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23 августа – </a:t>
            </a:r>
          </a:p>
          <a:p>
            <a:r>
              <a:rPr lang="ru-RU" sz="2400" b="1" dirty="0" smtClean="0"/>
              <a:t>135 лет </a:t>
            </a:r>
            <a:r>
              <a:rPr lang="ru-RU" sz="2400" dirty="0" smtClean="0"/>
              <a:t>со дня рождения русского писателя </a:t>
            </a:r>
          </a:p>
          <a:p>
            <a:r>
              <a:rPr lang="ru-RU" sz="2400" b="1" dirty="0" smtClean="0"/>
              <a:t>Александра Степановича Грина </a:t>
            </a:r>
          </a:p>
          <a:p>
            <a:r>
              <a:rPr lang="ru-RU" sz="2400" dirty="0" smtClean="0"/>
              <a:t>(1880-1932)</a:t>
            </a:r>
            <a:endParaRPr lang="ru-RU" sz="2400" dirty="0"/>
          </a:p>
        </p:txBody>
      </p:sp>
      <p:pic>
        <p:nvPicPr>
          <p:cNvPr id="185346" name="Picture 2" descr="План I введение II творческий путь Александра Грина III романтическая устремленность Грина IV критики о творчестве А. Грина V ц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8" y="1500174"/>
            <a:ext cx="2357454" cy="2619394"/>
          </a:xfrm>
          <a:prstGeom prst="rect">
            <a:avLst/>
          </a:prstGeom>
          <a:noFill/>
        </p:spPr>
      </p:pic>
      <p:pic>
        <p:nvPicPr>
          <p:cNvPr id="185348" name="Picture 4" descr="Александр Грин - Варламов Алексей Николаевич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2714620"/>
            <a:ext cx="2058617" cy="3190857"/>
          </a:xfrm>
          <a:prstGeom prst="rect">
            <a:avLst/>
          </a:prstGeom>
          <a:noFill/>
        </p:spPr>
      </p:pic>
      <p:pic>
        <p:nvPicPr>
          <p:cNvPr id="185350" name="Picture 6" descr="&quot;Алые паруса&quot;, Грин Александр - Издательство Амфора ЧИТАТЬ-МОДНО!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500570"/>
            <a:ext cx="1246675" cy="1762084"/>
          </a:xfrm>
          <a:prstGeom prst="rect">
            <a:avLst/>
          </a:prstGeom>
          <a:noFill/>
        </p:spPr>
      </p:pic>
      <p:pic>
        <p:nvPicPr>
          <p:cNvPr id="185352" name="Picture 8" descr="Блистающий мир - Грин Александр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2396" y="4500570"/>
            <a:ext cx="1075172" cy="1766867"/>
          </a:xfrm>
          <a:prstGeom prst="rect">
            <a:avLst/>
          </a:prstGeom>
          <a:noFill/>
        </p:spPr>
      </p:pic>
      <p:pic>
        <p:nvPicPr>
          <p:cNvPr id="185354" name="Picture 10" descr="Алые паруса.Бегущая по волнам. Золотая цепь. - Мир свободных знаний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3174" y="4143380"/>
            <a:ext cx="1357321" cy="21260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7 мая – 175 лет со дня рождения 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half" idx="4294967295"/>
          </p:nvPr>
        </p:nvSpPr>
        <p:spPr>
          <a:xfrm>
            <a:off x="0" y="1643063"/>
            <a:ext cx="4762500" cy="4529137"/>
          </a:xfrm>
        </p:spPr>
        <p:txBody>
          <a:bodyPr/>
          <a:lstStyle/>
          <a:p>
            <a:r>
              <a:rPr lang="ru-RU" dirty="0" smtClean="0"/>
              <a:t>композитора, дирижёра</a:t>
            </a:r>
          </a:p>
          <a:p>
            <a:r>
              <a:rPr lang="ru-RU" b="1" dirty="0" smtClean="0"/>
              <a:t>Петра Ильича Чайковского</a:t>
            </a:r>
          </a:p>
          <a:p>
            <a:r>
              <a:rPr lang="ru-RU" b="1" dirty="0" smtClean="0"/>
              <a:t>(1840-1893)</a:t>
            </a:r>
            <a:endParaRPr lang="ru-RU" b="1" dirty="0"/>
          </a:p>
        </p:txBody>
      </p:sp>
      <p:pic>
        <p:nvPicPr>
          <p:cNvPr id="291842" name="Picture 2" descr="Пётр Ильич Чайковский Здесь лучшая музыка, скачать музыку бесплатно, скачать mp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8" y="1571612"/>
            <a:ext cx="2400300" cy="2695576"/>
          </a:xfrm>
          <a:prstGeom prst="rect">
            <a:avLst/>
          </a:prstGeom>
          <a:noFill/>
        </p:spPr>
      </p:pic>
      <p:pic>
        <p:nvPicPr>
          <p:cNvPr id="291844" name="Picture 4" descr="Международный фестиваль имени Чайковского открылся в Подмоск…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000504"/>
            <a:ext cx="3000396" cy="2250297"/>
          </a:xfrm>
          <a:prstGeom prst="rect">
            <a:avLst/>
          </a:prstGeom>
          <a:noFill/>
        </p:spPr>
      </p:pic>
      <p:pic>
        <p:nvPicPr>
          <p:cNvPr id="291846" name="Picture 6" descr="Чайковский Скачать книгу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2857496"/>
            <a:ext cx="1846524" cy="2857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33CC33"/>
                </a:solidFill>
              </a:rPr>
              <a:t>Детская литература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23 августа – </a:t>
            </a:r>
          </a:p>
          <a:p>
            <a:r>
              <a:rPr lang="ru-RU" sz="2400" b="1" dirty="0" smtClean="0"/>
              <a:t>85 лет </a:t>
            </a:r>
            <a:r>
              <a:rPr lang="ru-RU" sz="2400" dirty="0" smtClean="0"/>
              <a:t>со дня рождения писателя</a:t>
            </a:r>
          </a:p>
          <a:p>
            <a:r>
              <a:rPr lang="ru-RU" sz="2400" b="1" dirty="0" smtClean="0"/>
              <a:t>Эдуарда Юрьевича </a:t>
            </a:r>
            <a:r>
              <a:rPr lang="ru-RU" sz="2400" b="1" dirty="0" err="1" smtClean="0"/>
              <a:t>Шима</a:t>
            </a:r>
            <a:r>
              <a:rPr lang="ru-RU" sz="2400" b="1" dirty="0" smtClean="0"/>
              <a:t> </a:t>
            </a:r>
          </a:p>
          <a:p>
            <a:r>
              <a:rPr lang="ru-RU" sz="2400" dirty="0" smtClean="0"/>
              <a:t>(1930-2006)</a:t>
            </a:r>
            <a:endParaRPr lang="ru-RU" sz="2400" dirty="0"/>
          </a:p>
        </p:txBody>
      </p:sp>
      <p:pic>
        <p:nvPicPr>
          <p:cNvPr id="184322" name="Picture 2" descr="ЛитКульт - Эдуард Ши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3702" y="1428736"/>
            <a:ext cx="2214546" cy="2833108"/>
          </a:xfrm>
          <a:prstGeom prst="rect">
            <a:avLst/>
          </a:prstGeom>
          <a:noFill/>
        </p:spPr>
      </p:pic>
      <p:pic>
        <p:nvPicPr>
          <p:cNvPr id="184324" name="Picture 4" descr="Кто что умеет Шим, Эдуард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143380"/>
            <a:ext cx="1714512" cy="2198093"/>
          </a:xfrm>
          <a:prstGeom prst="rect">
            <a:avLst/>
          </a:prstGeom>
          <a:noFill/>
        </p:spPr>
      </p:pic>
      <p:pic>
        <p:nvPicPr>
          <p:cNvPr id="184326" name="Picture 6" descr="BookReader - Сочини стихи, Машина (Шим Эдуард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3929066"/>
            <a:ext cx="1714512" cy="2358315"/>
          </a:xfrm>
          <a:prstGeom prst="rect">
            <a:avLst/>
          </a:prstGeom>
          <a:noFill/>
        </p:spPr>
      </p:pic>
      <p:pic>
        <p:nvPicPr>
          <p:cNvPr id="184328" name="Picture 8" descr="Книга &quot;Приключения зайца&quot; - Эдуард Шим. Купить книгу, читать рецензии ISBN 978-5-367-01504-1 Лабирин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2571744"/>
            <a:ext cx="2000264" cy="2900383"/>
          </a:xfrm>
          <a:prstGeom prst="rect">
            <a:avLst/>
          </a:prstGeom>
          <a:noFill/>
        </p:spPr>
      </p:pic>
      <p:pic>
        <p:nvPicPr>
          <p:cNvPr id="184330" name="Picture 10" descr="Жук на ниточке. Эдуард Шим / Дети / КНИГИ / Pinme.ru / Марина Минская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29454" y="4357694"/>
            <a:ext cx="1592502" cy="20192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33CC33"/>
                </a:solidFill>
              </a:rPr>
              <a:t>Детская литература.</a:t>
            </a:r>
            <a:r>
              <a:rPr lang="ru-RU" b="1" dirty="0" smtClean="0">
                <a:solidFill>
                  <a:srgbClr val="CC3300"/>
                </a:solidFill>
              </a:rPr>
              <a:t> </a:t>
            </a:r>
            <a:r>
              <a:rPr lang="ru-RU" b="1" dirty="0" smtClean="0">
                <a:solidFill>
                  <a:srgbClr val="00B050"/>
                </a:solidFill>
              </a:rPr>
              <a:t>ХХ/ХХ</a:t>
            </a:r>
            <a:r>
              <a:rPr lang="en-US" b="1" dirty="0" smtClean="0">
                <a:solidFill>
                  <a:srgbClr val="00B050"/>
                </a:solidFill>
              </a:rPr>
              <a:t>I</a:t>
            </a:r>
            <a:r>
              <a:rPr lang="ru-RU" b="1" dirty="0" smtClean="0">
                <a:solidFill>
                  <a:srgbClr val="00B050"/>
                </a:solidFill>
              </a:rPr>
              <a:t> век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27 августа – </a:t>
            </a:r>
          </a:p>
          <a:p>
            <a:r>
              <a:rPr lang="ru-RU" sz="2400" b="1" dirty="0" smtClean="0"/>
              <a:t>65 лет </a:t>
            </a:r>
            <a:r>
              <a:rPr lang="ru-RU" sz="2400" dirty="0" smtClean="0"/>
              <a:t>со дня рождения писательницы</a:t>
            </a:r>
          </a:p>
          <a:p>
            <a:r>
              <a:rPr lang="ru-RU" sz="2400" b="1" dirty="0" smtClean="0"/>
              <a:t>Натальи </a:t>
            </a:r>
            <a:r>
              <a:rPr lang="ru-RU" sz="2400" b="1" dirty="0" err="1" smtClean="0"/>
              <a:t>Зоревны</a:t>
            </a:r>
            <a:r>
              <a:rPr lang="ru-RU" sz="2400" b="1" dirty="0" smtClean="0"/>
              <a:t> Соломко </a:t>
            </a:r>
            <a:r>
              <a:rPr lang="ru-RU" sz="2400" dirty="0" smtClean="0"/>
              <a:t>(1950)</a:t>
            </a:r>
          </a:p>
        </p:txBody>
      </p:sp>
      <p:pic>
        <p:nvPicPr>
          <p:cNvPr id="183298" name="Picture 2" descr="Наталия Соломко: читать книги автора, купить книги Лабиринт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1357298"/>
            <a:ext cx="2095500" cy="3038476"/>
          </a:xfrm>
          <a:prstGeom prst="rect">
            <a:avLst/>
          </a:prstGeom>
          <a:noFill/>
        </p:spPr>
      </p:pic>
      <p:pic>
        <p:nvPicPr>
          <p:cNvPr id="183300" name="Picture 4" descr="Любовь октябренка Овечкина - Наталья Соломко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929066"/>
            <a:ext cx="1521179" cy="2405026"/>
          </a:xfrm>
          <a:prstGeom prst="rect">
            <a:avLst/>
          </a:prstGeom>
          <a:noFill/>
        </p:spPr>
      </p:pic>
      <p:pic>
        <p:nvPicPr>
          <p:cNvPr id="183302" name="Picture 6" descr="Белая лошадь - горе не мое. - Соломко Наталия Зоревн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5984" y="3500438"/>
            <a:ext cx="1785950" cy="2522654"/>
          </a:xfrm>
          <a:prstGeom prst="rect">
            <a:avLst/>
          </a:prstGeom>
          <a:noFill/>
        </p:spPr>
      </p:pic>
      <p:pic>
        <p:nvPicPr>
          <p:cNvPr id="183304" name="Picture 8" descr="Наталия Соломко &quot;Волга. От арбуза до мамонта&quot;. История реки в фактах и картинках детского проекта &quot;Настя и Никита&quot; Фома. Книга д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2857496"/>
            <a:ext cx="1898465" cy="2595558"/>
          </a:xfrm>
          <a:prstGeom prst="rect">
            <a:avLst/>
          </a:prstGeom>
          <a:noFill/>
        </p:spPr>
      </p:pic>
      <p:pic>
        <p:nvPicPr>
          <p:cNvPr id="183306" name="Picture 10" descr="Скачать торрент А, может лучше не влюбляться. (1989). Скачивание бесплатно и без регистрации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00892" y="4643446"/>
            <a:ext cx="1643051" cy="16430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литература. ХХ век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28 августа – </a:t>
            </a:r>
          </a:p>
          <a:p>
            <a:r>
              <a:rPr lang="ru-RU" sz="2400" b="1" dirty="0" smtClean="0"/>
              <a:t>90 лет </a:t>
            </a:r>
            <a:r>
              <a:rPr lang="ru-RU" sz="2400" dirty="0" smtClean="0"/>
              <a:t>со дня рождения писателя</a:t>
            </a:r>
          </a:p>
          <a:p>
            <a:r>
              <a:rPr lang="ru-RU" sz="2400" b="1" dirty="0" smtClean="0"/>
              <a:t>Аркадия Натановича Стругацкого </a:t>
            </a:r>
          </a:p>
          <a:p>
            <a:r>
              <a:rPr lang="ru-RU" sz="2400" dirty="0" smtClean="0"/>
              <a:t>(1925-1991)</a:t>
            </a:r>
            <a:endParaRPr lang="ru-RU" sz="2400" dirty="0"/>
          </a:p>
        </p:txBody>
      </p:sp>
      <p:pic>
        <p:nvPicPr>
          <p:cNvPr id="182274" name="Picture 2" descr="Календарь книжного мира. Учбова книга - сеть магазинов учебно-методической и детской литературы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1285860"/>
            <a:ext cx="2286000" cy="3438526"/>
          </a:xfrm>
          <a:prstGeom prst="rect">
            <a:avLst/>
          </a:prstGeom>
          <a:noFill/>
        </p:spPr>
      </p:pic>
      <p:pic>
        <p:nvPicPr>
          <p:cNvPr id="182276" name="Picture 4" descr="Социально-философская фантастика &quot; Страница 25 &quot; Бесплатная библиотека электронных книг Книгоноша. Net. Читать онлайн, скачать б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214818"/>
            <a:ext cx="1357322" cy="2020827"/>
          </a:xfrm>
          <a:prstGeom prst="rect">
            <a:avLst/>
          </a:prstGeom>
          <a:noFill/>
        </p:spPr>
      </p:pic>
      <p:pic>
        <p:nvPicPr>
          <p:cNvPr id="182278" name="Picture 6" descr="рейчел и ее малыш &quot; Скачать бесплатно. Читать онлайн. &quot; text.tr200.biz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22" y="3500438"/>
            <a:ext cx="1865087" cy="2609816"/>
          </a:xfrm>
          <a:prstGeom prst="rect">
            <a:avLst/>
          </a:prstGeom>
          <a:noFill/>
        </p:spPr>
      </p:pic>
      <p:pic>
        <p:nvPicPr>
          <p:cNvPr id="182280" name="Picture 8" descr="Стругацкие Аркадий и Борис - Трудно быть Богом Леонид Ярмольник, 2008 г., 320 kbps, MP3 скачать через торрент бесплатно и без ре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00958" y="5000636"/>
            <a:ext cx="1357322" cy="1296024"/>
          </a:xfrm>
          <a:prstGeom prst="rect">
            <a:avLst/>
          </a:prstGeom>
          <a:noFill/>
        </p:spPr>
      </p:pic>
      <p:pic>
        <p:nvPicPr>
          <p:cNvPr id="182282" name="Picture 10" descr="BooksPrice - Быстрый поиск книг, купить книги, найти где купить книгу, заказать почтой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2571744"/>
            <a:ext cx="1905000" cy="27241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литература. ХХ век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28 августа – </a:t>
            </a:r>
          </a:p>
          <a:p>
            <a:r>
              <a:rPr lang="ru-RU" sz="2400" b="1" dirty="0" smtClean="0"/>
              <a:t>90 лет </a:t>
            </a:r>
            <a:r>
              <a:rPr lang="ru-RU" sz="2400" dirty="0" smtClean="0"/>
              <a:t>со дня рождения писателя</a:t>
            </a:r>
          </a:p>
          <a:p>
            <a:r>
              <a:rPr lang="ru-RU" sz="2400" b="1" dirty="0" smtClean="0"/>
              <a:t>Юрия Валентиновича Трифонова</a:t>
            </a:r>
          </a:p>
          <a:p>
            <a:r>
              <a:rPr lang="ru-RU" sz="2400" dirty="0" smtClean="0"/>
              <a:t>(1925-1981)</a:t>
            </a:r>
            <a:endParaRPr lang="ru-RU" sz="2400" dirty="0"/>
          </a:p>
        </p:txBody>
      </p:sp>
      <p:pic>
        <p:nvPicPr>
          <p:cNvPr id="181250" name="Picture 2" descr="Журнал Медведь - Песни московского муравь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1500174"/>
            <a:ext cx="3643338" cy="2582018"/>
          </a:xfrm>
          <a:prstGeom prst="rect">
            <a:avLst/>
          </a:prstGeom>
          <a:noFill/>
        </p:spPr>
      </p:pic>
      <p:pic>
        <p:nvPicPr>
          <p:cNvPr id="181252" name="Picture 4" descr="Дом на набережной: Повести и рассказы - Трифонов Юрий Валентинович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4000504"/>
            <a:ext cx="1370884" cy="2200270"/>
          </a:xfrm>
          <a:prstGeom prst="rect">
            <a:avLst/>
          </a:prstGeom>
          <a:noFill/>
        </p:spPr>
      </p:pic>
      <p:pic>
        <p:nvPicPr>
          <p:cNvPr id="181254" name="Picture 6" descr="Трифонов Юрий &quot;Другая жизнь&quot; cкачать FB2 книгу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29520" y="4357694"/>
            <a:ext cx="1143008" cy="1823098"/>
          </a:xfrm>
          <a:prstGeom prst="rect">
            <a:avLst/>
          </a:prstGeom>
          <a:noFill/>
        </p:spPr>
      </p:pic>
      <p:pic>
        <p:nvPicPr>
          <p:cNvPr id="181256" name="Picture 8" descr="Библус - Предварительные итоги (Юрий Трифонов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9256" y="4429132"/>
            <a:ext cx="1214446" cy="1864175"/>
          </a:xfrm>
          <a:prstGeom prst="rect">
            <a:avLst/>
          </a:prstGeom>
          <a:noFill/>
        </p:spPr>
      </p:pic>
      <p:pic>
        <p:nvPicPr>
          <p:cNvPr id="181258" name="Picture 10" descr="Студенты. Трифонов Юрий, скачать книгу бесплатно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472" y="4214818"/>
            <a:ext cx="1357322" cy="21513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3399"/>
                </a:solidFill>
              </a:rPr>
              <a:t>Зарубежная детская литература</a:t>
            </a:r>
            <a:endParaRPr lang="ru-RU" b="1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10604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30 августа – </a:t>
            </a:r>
          </a:p>
          <a:p>
            <a:r>
              <a:rPr lang="ru-RU" sz="2400" b="1" dirty="0" smtClean="0"/>
              <a:t>105 лет </a:t>
            </a:r>
            <a:r>
              <a:rPr lang="ru-RU" sz="2400" dirty="0" smtClean="0"/>
              <a:t>со дня рождения английского писателя </a:t>
            </a:r>
          </a:p>
          <a:p>
            <a:r>
              <a:rPr lang="ru-RU" sz="2400" b="1" dirty="0" smtClean="0"/>
              <a:t>Дональда </a:t>
            </a:r>
            <a:r>
              <a:rPr lang="ru-RU" sz="2400" b="1" dirty="0" err="1" smtClean="0"/>
              <a:t>Биссета</a:t>
            </a:r>
            <a:r>
              <a:rPr lang="ru-RU" sz="2400" b="1" dirty="0" smtClean="0"/>
              <a:t> </a:t>
            </a:r>
            <a:r>
              <a:rPr lang="ru-RU" sz="2400" dirty="0" smtClean="0"/>
              <a:t>(1910-1995)</a:t>
            </a:r>
            <a:endParaRPr lang="ru-RU" sz="2400" dirty="0"/>
          </a:p>
        </p:txBody>
      </p:sp>
      <p:pic>
        <p:nvPicPr>
          <p:cNvPr id="180226" name="Picture 2" descr="Забытый день рождения - Биссет Дональд - чтение книги бесплатн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1500174"/>
            <a:ext cx="3810000" cy="4800601"/>
          </a:xfrm>
          <a:prstGeom prst="rect">
            <a:avLst/>
          </a:prstGeom>
          <a:noFill/>
        </p:spPr>
      </p:pic>
      <p:pic>
        <p:nvPicPr>
          <p:cNvPr id="180228" name="Picture 4" descr="Бесплатно скачать электронные книги. Литература. Книги без регистрации скачать бесплатно. Электронные книги бесплатно. Книги без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429132"/>
            <a:ext cx="1410866" cy="1824008"/>
          </a:xfrm>
          <a:prstGeom prst="rect">
            <a:avLst/>
          </a:prstGeom>
          <a:noFill/>
        </p:spPr>
      </p:pic>
      <p:pic>
        <p:nvPicPr>
          <p:cNvPr id="180230" name="Picture 6" descr="Сказки про тигрёнка Бинки, поросёнка Икара, дракончика Эндрью и других, Биссет Дональд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60" y="3643314"/>
            <a:ext cx="1643074" cy="2157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33CC"/>
                </a:solidFill>
              </a:rPr>
              <a:t>Русская классика. 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Серебряный век</a:t>
            </a:r>
            <a:endParaRPr lang="ru-RU" b="1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67587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371600"/>
            <a:ext cx="4038600" cy="4681538"/>
          </a:xfrm>
        </p:spPr>
        <p:txBody>
          <a:bodyPr/>
          <a:lstStyle/>
          <a:p>
            <a:r>
              <a:rPr lang="ru-RU" sz="2400" dirty="0" smtClean="0"/>
              <a:t>1 сентября – </a:t>
            </a:r>
          </a:p>
          <a:p>
            <a:r>
              <a:rPr lang="ru-RU" sz="2400" dirty="0" smtClean="0"/>
              <a:t>160 лет со дня рождения русского поэта, переводчика</a:t>
            </a:r>
          </a:p>
          <a:p>
            <a:r>
              <a:rPr lang="ru-RU" sz="2400" b="1" dirty="0" smtClean="0"/>
              <a:t>Иннокентия Федоровича Анненского</a:t>
            </a:r>
          </a:p>
          <a:p>
            <a:r>
              <a:rPr lang="ru-RU" sz="2400" dirty="0" smtClean="0"/>
              <a:t>(1855-1909)</a:t>
            </a:r>
          </a:p>
        </p:txBody>
      </p:sp>
      <p:pic>
        <p:nvPicPr>
          <p:cNvPr id="67588" name="Содержимое 4" descr="Анненский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715140" y="1643050"/>
            <a:ext cx="2174772" cy="2309807"/>
          </a:xfrm>
        </p:spPr>
      </p:pic>
      <p:pic>
        <p:nvPicPr>
          <p:cNvPr id="67589" name="Рисунок 5" descr="Аннен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4572008"/>
            <a:ext cx="1233487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Рисунок 6" descr="Аннен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2071678"/>
            <a:ext cx="1376363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6" name="Picture 2" descr="Анненский Иннокентий, Читать онлайн, Cкачать книги бесплатно в формате fb2, txt, mobi или epub - RomanBook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4357694"/>
            <a:ext cx="1357583" cy="1771646"/>
          </a:xfrm>
          <a:prstGeom prst="rect">
            <a:avLst/>
          </a:prstGeom>
          <a:noFill/>
        </p:spPr>
      </p:pic>
      <p:pic>
        <p:nvPicPr>
          <p:cNvPr id="180228" name="Picture 4" descr="Фамира-Кифарэд - Анненский Иннокентий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4612" y="4357694"/>
            <a:ext cx="1496516" cy="1961649"/>
          </a:xfrm>
          <a:prstGeom prst="rect">
            <a:avLst/>
          </a:prstGeom>
          <a:noFill/>
        </p:spPr>
      </p:pic>
      <p:pic>
        <p:nvPicPr>
          <p:cNvPr id="180230" name="Picture 6" descr="Речь о Достоевском - Анненский Иннокентий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4357694"/>
            <a:ext cx="1319185" cy="1666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3399"/>
                </a:solidFill>
              </a:rPr>
              <a:t>Зарубежная литература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624918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 сентября – </a:t>
            </a:r>
          </a:p>
          <a:p>
            <a:r>
              <a:rPr lang="ru-RU" sz="2400" b="1" dirty="0" smtClean="0"/>
              <a:t>140 лет </a:t>
            </a:r>
            <a:r>
              <a:rPr lang="ru-RU" sz="2400" dirty="0" smtClean="0"/>
              <a:t>со дня рождения американского писателя </a:t>
            </a:r>
          </a:p>
          <a:p>
            <a:r>
              <a:rPr lang="ru-RU" sz="2400" b="1" dirty="0" smtClean="0"/>
              <a:t>Эдгара </a:t>
            </a:r>
            <a:r>
              <a:rPr lang="ru-RU" sz="2400" b="1" dirty="0" err="1" smtClean="0"/>
              <a:t>Райса</a:t>
            </a:r>
            <a:r>
              <a:rPr lang="ru-RU" sz="2400" b="1" dirty="0" smtClean="0"/>
              <a:t> Берроуза </a:t>
            </a:r>
          </a:p>
          <a:p>
            <a:r>
              <a:rPr lang="ru-RU" sz="2400" dirty="0" smtClean="0"/>
              <a:t>(1875-1950)</a:t>
            </a:r>
            <a:endParaRPr lang="ru-RU" sz="2400" dirty="0"/>
          </a:p>
        </p:txBody>
      </p:sp>
      <p:pic>
        <p:nvPicPr>
          <p:cNvPr id="179202" name="Picture 2" descr="Эдгар Райс Берроуз (англ. Edgar Rice Burroughs) - биография, цитат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6" y="1428736"/>
            <a:ext cx="3119426" cy="3119426"/>
          </a:xfrm>
          <a:prstGeom prst="rect">
            <a:avLst/>
          </a:prstGeom>
          <a:noFill/>
        </p:spPr>
      </p:pic>
      <p:pic>
        <p:nvPicPr>
          <p:cNvPr id="179204" name="Picture 4" descr="В сердце Земли. Берроуз Эдгар Райс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429132"/>
            <a:ext cx="1201610" cy="1952617"/>
          </a:xfrm>
          <a:prstGeom prst="rect">
            <a:avLst/>
          </a:prstGeom>
          <a:noFill/>
        </p:spPr>
      </p:pic>
      <p:pic>
        <p:nvPicPr>
          <p:cNvPr id="179206" name="Picture 6" descr="12. Прочитал вторую книгу про Джона Картера, вполне себе с -…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4572008"/>
            <a:ext cx="1143008" cy="1807127"/>
          </a:xfrm>
          <a:prstGeom prst="rect">
            <a:avLst/>
          </a:prstGeom>
          <a:noFill/>
        </p:spPr>
      </p:pic>
      <p:pic>
        <p:nvPicPr>
          <p:cNvPr id="179208" name="Picture 8" descr="Тарзан - 28 книг скачать книгу бесплатно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3306" y="4500570"/>
            <a:ext cx="1928826" cy="1731630"/>
          </a:xfrm>
          <a:prstGeom prst="rect">
            <a:avLst/>
          </a:prstGeom>
          <a:noFill/>
        </p:spPr>
      </p:pic>
      <p:pic>
        <p:nvPicPr>
          <p:cNvPr id="179210" name="Picture 10" descr="Книга Земля, позабытая временем читать онлайн Эдгар Райс Берроуз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00760" y="4714884"/>
            <a:ext cx="1000132" cy="1625214"/>
          </a:xfrm>
          <a:prstGeom prst="rect">
            <a:avLst/>
          </a:prstGeom>
          <a:noFill/>
        </p:spPr>
      </p:pic>
      <p:pic>
        <p:nvPicPr>
          <p:cNvPr id="179212" name="Picture 12" descr="Серия: Венерианский цикл (Эдгар Берроуз)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00958" y="4572008"/>
            <a:ext cx="1214446" cy="18691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33CC"/>
                </a:solidFill>
              </a:rPr>
              <a:t>Русская классика. </a:t>
            </a:r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Русское зарубежье</a:t>
            </a:r>
            <a:endParaRPr lang="ru-RU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68611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371600"/>
            <a:ext cx="4038600" cy="4681538"/>
          </a:xfrm>
        </p:spPr>
        <p:txBody>
          <a:bodyPr/>
          <a:lstStyle/>
          <a:p>
            <a:r>
              <a:rPr lang="ru-RU" sz="2400" dirty="0" smtClean="0"/>
              <a:t>7 сентября – </a:t>
            </a:r>
          </a:p>
          <a:p>
            <a:r>
              <a:rPr lang="ru-RU" sz="2400" b="1" dirty="0" smtClean="0"/>
              <a:t>145 лет </a:t>
            </a:r>
            <a:r>
              <a:rPr lang="ru-RU" sz="2400" dirty="0" smtClean="0"/>
              <a:t>со дня рождения русского писателя </a:t>
            </a:r>
          </a:p>
          <a:p>
            <a:r>
              <a:rPr lang="ru-RU" sz="2400" b="1" dirty="0" smtClean="0"/>
              <a:t>Александра Ивановича Куприна </a:t>
            </a:r>
          </a:p>
          <a:p>
            <a:r>
              <a:rPr lang="ru-RU" sz="2400" dirty="0" smtClean="0"/>
              <a:t>(1870-1938)</a:t>
            </a:r>
          </a:p>
        </p:txBody>
      </p:sp>
      <p:pic>
        <p:nvPicPr>
          <p:cNvPr id="68612" name="Содержимое 4" descr="Куприн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442753" y="1643050"/>
            <a:ext cx="2247111" cy="3181339"/>
          </a:xfrm>
        </p:spPr>
      </p:pic>
      <p:pic>
        <p:nvPicPr>
          <p:cNvPr id="68613" name="Рисунок 5" descr="Куприн 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500306"/>
            <a:ext cx="1500187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4" name="Рисунок 6" descr="Куприн 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4929198"/>
            <a:ext cx="1524000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33CC33"/>
                </a:solidFill>
              </a:rPr>
              <a:t>Детская литература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7 сентября –</a:t>
            </a:r>
          </a:p>
          <a:p>
            <a:r>
              <a:rPr lang="ru-RU" sz="2400" b="1" dirty="0" smtClean="0"/>
              <a:t>110 лет </a:t>
            </a:r>
            <a:r>
              <a:rPr lang="ru-RU" sz="2400" dirty="0" smtClean="0"/>
              <a:t>со дня рождения писательницы</a:t>
            </a:r>
          </a:p>
          <a:p>
            <a:r>
              <a:rPr lang="ru-RU" sz="2400" b="1" dirty="0" smtClean="0"/>
              <a:t>Надежды </a:t>
            </a:r>
            <a:r>
              <a:rPr lang="ru-RU" sz="2400" b="1" dirty="0" err="1" smtClean="0"/>
              <a:t>Августовны</a:t>
            </a:r>
            <a:r>
              <a:rPr lang="ru-RU" sz="2400" b="1" dirty="0" smtClean="0"/>
              <a:t> Надеждиной </a:t>
            </a:r>
          </a:p>
          <a:p>
            <a:r>
              <a:rPr lang="ru-RU" sz="2400" dirty="0" smtClean="0"/>
              <a:t>(1905-1992)</a:t>
            </a:r>
            <a:endParaRPr lang="ru-RU" sz="2400" dirty="0"/>
          </a:p>
        </p:txBody>
      </p:sp>
      <p:pic>
        <p:nvPicPr>
          <p:cNvPr id="177154" name="Picture 2" descr="Надежда Надеждина: все книги автора. Скачать для КПК и ПК, обсудить, новые. Книги для КПК на Palm, Pocket PC, электронная библи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0892" y="1500174"/>
            <a:ext cx="1905000" cy="2286001"/>
          </a:xfrm>
          <a:prstGeom prst="rect">
            <a:avLst/>
          </a:prstGeom>
          <a:noFill/>
        </p:spPr>
      </p:pic>
      <p:pic>
        <p:nvPicPr>
          <p:cNvPr id="177156" name="Picture 4" descr="Надеждина Надежда - Партизанка Лара, Скачать книгу бесплатно, читать онлайн - RomanBoo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4643446"/>
            <a:ext cx="1189035" cy="1771662"/>
          </a:xfrm>
          <a:prstGeom prst="rect">
            <a:avLst/>
          </a:prstGeom>
          <a:noFill/>
        </p:spPr>
      </p:pic>
      <p:pic>
        <p:nvPicPr>
          <p:cNvPr id="177158" name="Picture 6" descr="&quot;Моревизор&quot; уходит в плавание. Каждой былинке брат - Книг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786190"/>
            <a:ext cx="1932047" cy="2481239"/>
          </a:xfrm>
          <a:prstGeom prst="rect">
            <a:avLst/>
          </a:prstGeom>
          <a:noFill/>
        </p:spPr>
      </p:pic>
      <p:pic>
        <p:nvPicPr>
          <p:cNvPr id="177160" name="Picture 8" descr="Вокруг света по стране Легумии - Надежда Надеждин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14612" y="4071942"/>
            <a:ext cx="1571636" cy="2238879"/>
          </a:xfrm>
          <a:prstGeom prst="rect">
            <a:avLst/>
          </a:prstGeom>
          <a:noFill/>
        </p:spPr>
      </p:pic>
      <p:pic>
        <p:nvPicPr>
          <p:cNvPr id="177162" name="Picture 10" descr="http://img-fotki.yandex.ru/get/6505/3859501.1b/0_a1312_42f67e8d_X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00892" y="4143380"/>
            <a:ext cx="1714512" cy="21784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33CC33"/>
                </a:solidFill>
              </a:rPr>
              <a:t>Детская литература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7 сентября – </a:t>
            </a:r>
          </a:p>
          <a:p>
            <a:r>
              <a:rPr lang="ru-RU" sz="2400" b="1" dirty="0" smtClean="0"/>
              <a:t>90 лет </a:t>
            </a:r>
            <a:r>
              <a:rPr lang="ru-RU" sz="2400" dirty="0" smtClean="0"/>
              <a:t>со дня рождения писателя, драматурга, сценариста </a:t>
            </a:r>
          </a:p>
          <a:p>
            <a:r>
              <a:rPr lang="ru-RU" sz="2400" b="1" dirty="0" smtClean="0"/>
              <a:t>Александра Григорьевича </a:t>
            </a:r>
            <a:r>
              <a:rPr lang="ru-RU" sz="2400" b="1" dirty="0" err="1" smtClean="0"/>
              <a:t>Хмелика</a:t>
            </a:r>
            <a:r>
              <a:rPr lang="ru-RU" sz="2400" b="1" dirty="0" smtClean="0"/>
              <a:t>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(1925-2001) </a:t>
            </a:r>
            <a:endParaRPr lang="ru-RU" sz="2400" dirty="0"/>
          </a:p>
        </p:txBody>
      </p:sp>
      <p:pic>
        <p:nvPicPr>
          <p:cNvPr id="6" name="Picture 8" descr="http://im3-tub-ru.yandex.net/i?id=1b28ef32b5ac5d040569987337f6ef59-07-144&amp;n=2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70472" y="0"/>
            <a:ext cx="1473528" cy="1214446"/>
          </a:xfrm>
          <a:prstGeom prst="rect">
            <a:avLst/>
          </a:prstGeom>
          <a:noFill/>
        </p:spPr>
      </p:pic>
      <p:pic>
        <p:nvPicPr>
          <p:cNvPr id="176130" name="Picture 2" descr="Хмелик Александр Григорьевич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500174"/>
            <a:ext cx="2286016" cy="2286016"/>
          </a:xfrm>
          <a:prstGeom prst="rect">
            <a:avLst/>
          </a:prstGeom>
          <a:noFill/>
        </p:spPr>
      </p:pic>
      <p:pic>
        <p:nvPicPr>
          <p:cNvPr id="176132" name="Picture 4" descr="Хмелик Александр - Друг мой, Колька! &quot; Электронная мультимедийная библиотек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714884"/>
            <a:ext cx="1609723" cy="1609724"/>
          </a:xfrm>
          <a:prstGeom prst="rect">
            <a:avLst/>
          </a:prstGeom>
          <a:noFill/>
        </p:spPr>
      </p:pic>
      <p:pic>
        <p:nvPicPr>
          <p:cNvPr id="176134" name="Picture 6" descr="Иван да Марья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14612" y="4071942"/>
            <a:ext cx="1581023" cy="2200257"/>
          </a:xfrm>
          <a:prstGeom prst="rect">
            <a:avLst/>
          </a:prstGeom>
          <a:noFill/>
        </p:spPr>
      </p:pic>
      <p:pic>
        <p:nvPicPr>
          <p:cNvPr id="176136" name="Picture 8" descr="Ералаш. - MoiKompas.ru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57950" y="4286256"/>
            <a:ext cx="2428892" cy="18216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2015 год по восточному календарю –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b="1" dirty="0" smtClean="0"/>
              <a:t>год козы</a:t>
            </a:r>
            <a:endParaRPr lang="ru-RU" b="1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142338" name="Picture 2" descr="Год козы - Стоковое фото darren whittingham #56391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0042"/>
            <a:ext cx="3000364" cy="3000364"/>
          </a:xfrm>
          <a:prstGeom prst="rect">
            <a:avLst/>
          </a:prstGeom>
          <a:noFill/>
        </p:spPr>
      </p:pic>
      <p:pic>
        <p:nvPicPr>
          <p:cNvPr id="142342" name="Picture 6" descr="Коза-Дереза &quot; скачать бесплатно книги, литературу, журналы, энциклопедии, учебники, рефераты, софт для книг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86644" y="4071942"/>
            <a:ext cx="1609498" cy="2189793"/>
          </a:xfrm>
          <a:prstGeom prst="rect">
            <a:avLst/>
          </a:prstGeom>
          <a:noFill/>
        </p:spPr>
      </p:pic>
      <p:pic>
        <p:nvPicPr>
          <p:cNvPr id="142344" name="Picture 8" descr="афоризмы Записи в рубрике афоризмы Дневник Надюшенька-душенька :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4429132"/>
            <a:ext cx="1157649" cy="1881179"/>
          </a:xfrm>
          <a:prstGeom prst="rect">
            <a:avLst/>
          </a:prstGeom>
          <a:noFill/>
        </p:spPr>
      </p:pic>
      <p:pic>
        <p:nvPicPr>
          <p:cNvPr id="142346" name="Picture 10" descr="Коза с кудрявыми ножками - сказка БукРивер - читайте бумажные книги бесплатно. Поменять, подарить или получить в подарок книгу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72330" y="1571612"/>
            <a:ext cx="1553666" cy="1895473"/>
          </a:xfrm>
          <a:prstGeom prst="rect">
            <a:avLst/>
          </a:prstGeom>
          <a:noFill/>
        </p:spPr>
      </p:pic>
      <p:pic>
        <p:nvPicPr>
          <p:cNvPr id="142348" name="Picture 12" descr="5 рублей. Красная книга. Винторогий козёл. 1991ЛМД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02035" y="142852"/>
            <a:ext cx="1241965" cy="1247755"/>
          </a:xfrm>
          <a:prstGeom prst="rect">
            <a:avLst/>
          </a:prstGeom>
          <a:noFill/>
        </p:spPr>
      </p:pic>
      <p:pic>
        <p:nvPicPr>
          <p:cNvPr id="142350" name="Picture 14" descr="&quot;Волк и семеро козлят. Тексты для начинающих читателей&quot;, Адонис - купить через интернет Книжный интернет магазин Чакона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28992" y="4643446"/>
            <a:ext cx="1273139" cy="1557322"/>
          </a:xfrm>
          <a:prstGeom prst="rect">
            <a:avLst/>
          </a:prstGeom>
          <a:noFill/>
        </p:spPr>
      </p:pic>
      <p:pic>
        <p:nvPicPr>
          <p:cNvPr id="142352" name="Picture 16" descr="Специальные предложения. Махаон-Акция-стр.30. АСТ-распродажа стр.15. Распродажа Ранок-Креатив - стр.16. Книги лучших издательств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57818" y="4643446"/>
            <a:ext cx="1285884" cy="1719567"/>
          </a:xfrm>
          <a:prstGeom prst="rect">
            <a:avLst/>
          </a:prstGeom>
          <a:noFill/>
        </p:spPr>
      </p:pic>
      <p:pic>
        <p:nvPicPr>
          <p:cNvPr id="142354" name="Picture 18" descr="Козленок в молоке Поляков Юрий Михайлович Серии, саги, новая категория BookLand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28728" y="4214818"/>
            <a:ext cx="1643074" cy="224055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928926" y="1500174"/>
            <a:ext cx="40005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Термин ТРАГЕДИЯ</a:t>
            </a:r>
            <a:r>
              <a:rPr lang="ru-RU" sz="1600" dirty="0" smtClean="0"/>
              <a:t> появляется впервые в древней Греции для обозначения религиозного обряда — традиционных мимических игр и хоровых песен (дифирамбов), связанных с аграрными празднествами в честь бога Диониса. Ритуальной основой этих празднеств было жертвоприношение козла (по-гречески </a:t>
            </a:r>
            <a:r>
              <a:rPr lang="ru-RU" sz="1600" dirty="0" err="1" smtClean="0"/>
              <a:t>tragos</a:t>
            </a:r>
            <a:r>
              <a:rPr lang="ru-RU" sz="1600" dirty="0" smtClean="0"/>
              <a:t>, откуда и возникло название «трагедия», «козлиная песнь», «</a:t>
            </a:r>
            <a:r>
              <a:rPr lang="ru-RU" sz="1600" dirty="0" err="1" smtClean="0"/>
              <a:t>песнь</a:t>
            </a:r>
            <a:r>
              <a:rPr lang="ru-RU" sz="1600" dirty="0" smtClean="0"/>
              <a:t> в честь козла»), 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3399"/>
                </a:solidFill>
              </a:rPr>
              <a:t>Зарубежная литература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11 сентября – </a:t>
            </a:r>
          </a:p>
          <a:p>
            <a:r>
              <a:rPr lang="ru-RU" b="1" dirty="0" smtClean="0"/>
              <a:t>150 лет</a:t>
            </a:r>
            <a:r>
              <a:rPr lang="ru-RU" dirty="0" smtClean="0"/>
              <a:t> со дня рождения латышского поэта </a:t>
            </a:r>
          </a:p>
          <a:p>
            <a:r>
              <a:rPr lang="ru-RU" b="1" dirty="0" smtClean="0"/>
              <a:t>Яна Райниса</a:t>
            </a:r>
          </a:p>
          <a:p>
            <a:r>
              <a:rPr lang="ru-RU" dirty="0" smtClean="0"/>
              <a:t>(1865-1929)</a:t>
            </a:r>
            <a:endParaRPr lang="ru-RU" dirty="0"/>
          </a:p>
        </p:txBody>
      </p:sp>
      <p:pic>
        <p:nvPicPr>
          <p:cNvPr id="175106" name="Picture 2" descr="ПОУНБ. Гостиная &quot;У Великой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322" y="1500174"/>
            <a:ext cx="3000396" cy="3624479"/>
          </a:xfrm>
          <a:prstGeom prst="rect">
            <a:avLst/>
          </a:prstGeom>
          <a:noFill/>
        </p:spPr>
      </p:pic>
      <p:pic>
        <p:nvPicPr>
          <p:cNvPr id="175108" name="Picture 4" descr="Литературовед. Список предложений продавца на книготорговой площадке &quot;Все книги России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3714752"/>
            <a:ext cx="1785950" cy="2527120"/>
          </a:xfrm>
          <a:prstGeom prst="rect">
            <a:avLst/>
          </a:prstGeom>
          <a:noFill/>
        </p:spPr>
      </p:pic>
      <p:pic>
        <p:nvPicPr>
          <p:cNvPr id="175110" name="Picture 6" descr="Райнис Ян. &quot;Дети гороха.&quot; - купить Мои Книг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214818"/>
            <a:ext cx="1553777" cy="2071702"/>
          </a:xfrm>
          <a:prstGeom prst="rect">
            <a:avLst/>
          </a:prstGeom>
          <a:noFill/>
        </p:spPr>
      </p:pic>
      <p:pic>
        <p:nvPicPr>
          <p:cNvPr id="175112" name="Picture 8" descr="Серия книг &quot;Сокровища лирической поэзии&quot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4500570"/>
            <a:ext cx="971550" cy="1428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33CC33"/>
                </a:solidFill>
              </a:rPr>
              <a:t>Детская литература. </a:t>
            </a:r>
            <a:r>
              <a:rPr lang="ru-RU" b="1" dirty="0" smtClean="0">
                <a:solidFill>
                  <a:srgbClr val="00B050"/>
                </a:solidFill>
              </a:rPr>
              <a:t>ХХ/ХХ</a:t>
            </a:r>
            <a:r>
              <a:rPr lang="en-US" b="1" dirty="0" smtClean="0">
                <a:solidFill>
                  <a:srgbClr val="00B050"/>
                </a:solidFill>
              </a:rPr>
              <a:t>I</a:t>
            </a:r>
            <a:r>
              <a:rPr lang="ru-RU" b="1" dirty="0" smtClean="0">
                <a:solidFill>
                  <a:srgbClr val="00B050"/>
                </a:solidFill>
              </a:rPr>
              <a:t> век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13 сентября –</a:t>
            </a:r>
          </a:p>
          <a:p>
            <a:r>
              <a:rPr lang="ru-RU" sz="2400" dirty="0" smtClean="0"/>
              <a:t>80 лет со дня рождения писателя, председателя Российского детского фонда </a:t>
            </a:r>
          </a:p>
          <a:p>
            <a:r>
              <a:rPr lang="ru-RU" sz="2400" b="1" dirty="0" smtClean="0"/>
              <a:t>Альберта Анатольевича </a:t>
            </a:r>
            <a:r>
              <a:rPr lang="ru-RU" sz="2400" b="1" dirty="0" err="1" smtClean="0"/>
              <a:t>Лиханова</a:t>
            </a:r>
            <a:r>
              <a:rPr lang="ru-RU" sz="2400" b="1" dirty="0" smtClean="0"/>
              <a:t> </a:t>
            </a:r>
            <a:r>
              <a:rPr lang="ru-RU" sz="2400" dirty="0" smtClean="0"/>
              <a:t>(1935)</a:t>
            </a:r>
          </a:p>
          <a:p>
            <a:endParaRPr lang="ru-RU" sz="2400" dirty="0"/>
          </a:p>
        </p:txBody>
      </p:sp>
      <p:pic>
        <p:nvPicPr>
          <p:cNvPr id="1026" name="Picture 2" descr="Свежие и актуальные новости Кирова PROGOROD43.ru Новости Кирова и Кировской област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1571612"/>
            <a:ext cx="3584396" cy="2476492"/>
          </a:xfrm>
          <a:prstGeom prst="rect">
            <a:avLst/>
          </a:prstGeom>
          <a:noFill/>
        </p:spPr>
      </p:pic>
      <p:pic>
        <p:nvPicPr>
          <p:cNvPr id="1028" name="Picture 4" descr="http://im1-tub-ru.yandex.net/i?id=b42410533769ed72679af956967f2b8e-119-144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786322"/>
            <a:ext cx="1409700" cy="1428750"/>
          </a:xfrm>
          <a:prstGeom prst="rect">
            <a:avLst/>
          </a:prstGeom>
          <a:noFill/>
        </p:spPr>
      </p:pic>
      <p:pic>
        <p:nvPicPr>
          <p:cNvPr id="1030" name="Picture 6" descr="http://im0-tub-ru.yandex.net/i?id=163bb2062c2163bb3d4bdca2890e375a-44-144&amp;n=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50" y="4714884"/>
            <a:ext cx="1352550" cy="1428750"/>
          </a:xfrm>
          <a:prstGeom prst="rect">
            <a:avLst/>
          </a:prstGeom>
          <a:noFill/>
        </p:spPr>
      </p:pic>
      <p:pic>
        <p:nvPicPr>
          <p:cNvPr id="1032" name="Picture 8" descr="http://im3-tub-ru.yandex.net/i?id=d157dcd6906461840f85c809a5318163-09-144&amp;n=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4643446"/>
            <a:ext cx="1000125" cy="1428750"/>
          </a:xfrm>
          <a:prstGeom prst="rect">
            <a:avLst/>
          </a:prstGeom>
          <a:noFill/>
        </p:spPr>
      </p:pic>
      <p:pic>
        <p:nvPicPr>
          <p:cNvPr id="1034" name="Picture 10" descr="http://im3-tub-ru.yandex.net/i?id=4495baf2c10b6efaccd69da65d29e43b-65-144&amp;n=2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68" y="3000372"/>
            <a:ext cx="742950" cy="1428750"/>
          </a:xfrm>
          <a:prstGeom prst="rect">
            <a:avLst/>
          </a:prstGeom>
          <a:noFill/>
        </p:spPr>
      </p:pic>
      <p:pic>
        <p:nvPicPr>
          <p:cNvPr id="1036" name="Picture 12" descr="http://im0-tub-ru.yandex.net/i?id=caaa991b7c669a1f80da96110a1bfbd1-00-144&amp;n=2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72198" y="4714884"/>
            <a:ext cx="923925" cy="1428750"/>
          </a:xfrm>
          <a:prstGeom prst="rect">
            <a:avLst/>
          </a:prstGeom>
          <a:noFill/>
        </p:spPr>
      </p:pic>
      <p:pic>
        <p:nvPicPr>
          <p:cNvPr id="1038" name="Picture 14" descr="Слетки - Альберт Лиханов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58082" y="4286256"/>
            <a:ext cx="1500198" cy="19357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CC3300"/>
                </a:solidFill>
              </a:rPr>
              <a:t>Отечественная литература. ХХ/ХХ</a:t>
            </a:r>
            <a:r>
              <a:rPr lang="en-US" sz="3200" b="1" dirty="0" smtClean="0">
                <a:solidFill>
                  <a:srgbClr val="CC3300"/>
                </a:solidFill>
              </a:rPr>
              <a:t>I</a:t>
            </a:r>
            <a:r>
              <a:rPr lang="ru-RU" sz="3200" b="1" dirty="0" smtClean="0">
                <a:solidFill>
                  <a:srgbClr val="CC3300"/>
                </a:solidFill>
              </a:rPr>
              <a:t> век</a:t>
            </a:r>
            <a:endParaRPr lang="ru-RU" dirty="0" smtClean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70659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371600"/>
            <a:ext cx="4038600" cy="468153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14 сентября – </a:t>
            </a:r>
          </a:p>
          <a:p>
            <a:r>
              <a:rPr lang="ru-RU" sz="2400" b="1" dirty="0" smtClean="0"/>
              <a:t>70 лет </a:t>
            </a:r>
            <a:r>
              <a:rPr lang="ru-RU" sz="2400" dirty="0" smtClean="0"/>
              <a:t>со дня рождения русского поэта и переводчика </a:t>
            </a:r>
          </a:p>
          <a:p>
            <a:r>
              <a:rPr lang="ru-RU" sz="2400" b="1" dirty="0" smtClean="0"/>
              <a:t>Григория Михайловича </a:t>
            </a:r>
            <a:r>
              <a:rPr lang="ru-RU" sz="2400" b="1" dirty="0" err="1" smtClean="0"/>
              <a:t>Кружкова</a:t>
            </a:r>
            <a:r>
              <a:rPr lang="ru-RU" sz="2400" b="1" dirty="0" smtClean="0"/>
              <a:t> </a:t>
            </a:r>
            <a:r>
              <a:rPr lang="ru-RU" sz="2400" dirty="0" smtClean="0"/>
              <a:t>(1945)</a:t>
            </a:r>
          </a:p>
        </p:txBody>
      </p:sp>
      <p:pic>
        <p:nvPicPr>
          <p:cNvPr id="70661" name="Рисунок 6" descr="Кружков 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8992" y="4357694"/>
            <a:ext cx="1175603" cy="1957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Рисунок 7" descr="Кружков 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714884"/>
            <a:ext cx="1317888" cy="15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58" name="Picture 2" descr="&quot;Алиса или Аня - вот в чем вопрос!&quot;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1428736"/>
            <a:ext cx="3357586" cy="2228096"/>
          </a:xfrm>
          <a:prstGeom prst="rect">
            <a:avLst/>
          </a:prstGeom>
          <a:noFill/>
        </p:spPr>
      </p:pic>
      <p:pic>
        <p:nvPicPr>
          <p:cNvPr id="173060" name="Picture 4" descr="Дождливый остров на OZ.by, купить книгу Дождливый остров от Григорий Кружков в интернет-магазине по выгодным ценам в Минске. Бел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2330" y="4071942"/>
            <a:ext cx="1905000" cy="2133601"/>
          </a:xfrm>
          <a:prstGeom prst="rect">
            <a:avLst/>
          </a:prstGeom>
          <a:noFill/>
        </p:spPr>
      </p:pic>
      <p:pic>
        <p:nvPicPr>
          <p:cNvPr id="173062" name="Picture 6" descr="Книга: Пироскаф: Из английской поэзии XIX века, Кружков Григорий Михайлович , 918 руб , издательство Ивана Лимбаха , доставка, п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57356" y="4286256"/>
            <a:ext cx="1071570" cy="1985084"/>
          </a:xfrm>
          <a:prstGeom prst="rect">
            <a:avLst/>
          </a:prstGeom>
          <a:noFill/>
        </p:spPr>
      </p:pic>
      <p:pic>
        <p:nvPicPr>
          <p:cNvPr id="173064" name="Picture 8" descr="Киплинг, Р. Пак с Волшебных холмов/пер.с англ. Г.М.Кружкова, М.Я. Бородицкой. - М.: РИПОЛ классик, 2011. - 368 с. - Централизов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72132" y="4357694"/>
            <a:ext cx="1242248" cy="17780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20013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33CC33"/>
                </a:solidFill>
              </a:rPr>
              <a:t>Детская литература</a:t>
            </a:r>
            <a:br>
              <a:rPr lang="ru-RU" b="1" dirty="0" smtClean="0">
                <a:solidFill>
                  <a:srgbClr val="33CC33"/>
                </a:solidFill>
              </a:rPr>
            </a:br>
            <a:r>
              <a:rPr lang="ru-RU" b="1" dirty="0" smtClean="0">
                <a:solidFill>
                  <a:srgbClr val="00B050"/>
                </a:solidFill>
              </a:rPr>
              <a:t> ХХ/ХХ</a:t>
            </a:r>
            <a:r>
              <a:rPr lang="en-US" b="1" dirty="0" smtClean="0">
                <a:solidFill>
                  <a:srgbClr val="00B050"/>
                </a:solidFill>
              </a:rPr>
              <a:t>I</a:t>
            </a:r>
            <a:r>
              <a:rPr lang="ru-RU" b="1" dirty="0" smtClean="0">
                <a:solidFill>
                  <a:srgbClr val="00B050"/>
                </a:solidFill>
              </a:rPr>
              <a:t> век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14 сентября – </a:t>
            </a:r>
          </a:p>
          <a:p>
            <a:r>
              <a:rPr lang="ru-RU" sz="2400" b="1" dirty="0" smtClean="0"/>
              <a:t>75 лет </a:t>
            </a:r>
            <a:r>
              <a:rPr lang="ru-RU" sz="2400" dirty="0" smtClean="0"/>
              <a:t>со дня рождения писательницы </a:t>
            </a:r>
          </a:p>
          <a:p>
            <a:r>
              <a:rPr lang="ru-RU" sz="2400" b="1" dirty="0" smtClean="0"/>
              <a:t>Юлии Николаевны Вознесенской </a:t>
            </a:r>
            <a:r>
              <a:rPr lang="ru-RU" sz="2400" dirty="0" smtClean="0"/>
              <a:t>(1940)</a:t>
            </a:r>
            <a:endParaRPr lang="ru-RU" sz="2400" dirty="0"/>
          </a:p>
        </p:txBody>
      </p:sp>
      <p:pic>
        <p:nvPicPr>
          <p:cNvPr id="172034" name="Picture 2" descr="Вознесенская Юлия - Собрание сочинений - 14 книг 2005-2011, DOC, RU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8" y="2714620"/>
            <a:ext cx="2514598" cy="3143249"/>
          </a:xfrm>
          <a:prstGeom prst="rect">
            <a:avLst/>
          </a:prstGeom>
          <a:noFill/>
        </p:spPr>
      </p:pic>
      <p:pic>
        <p:nvPicPr>
          <p:cNvPr id="172036" name="Picture 4" descr="http://im3-tub-ru.yandex.net/i?id=25304be6b06d05decc5140aa543d22d3-112-144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357694"/>
            <a:ext cx="1320168" cy="2000254"/>
          </a:xfrm>
          <a:prstGeom prst="rect">
            <a:avLst/>
          </a:prstGeom>
          <a:noFill/>
        </p:spPr>
      </p:pic>
      <p:pic>
        <p:nvPicPr>
          <p:cNvPr id="172038" name="Picture 6" descr="СЫКТЫВКАРСКОЕ ЭЖВИНСКОЕ БЛАГОЧИ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4357694"/>
            <a:ext cx="1357322" cy="1993400"/>
          </a:xfrm>
          <a:prstGeom prst="rect">
            <a:avLst/>
          </a:prstGeom>
          <a:noFill/>
        </p:spPr>
      </p:pic>
      <p:pic>
        <p:nvPicPr>
          <p:cNvPr id="172040" name="Picture 8" descr="Путь Кассандры, или Приключения с макаронами (Юлия Вознесенская) 2009, Фантастика, аудиокнига, MP3, 160kbps - Скачать с -=HD-NE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48" y="2000240"/>
            <a:ext cx="1928826" cy="1928826"/>
          </a:xfrm>
          <a:prstGeom prst="rect">
            <a:avLst/>
          </a:prstGeom>
          <a:noFill/>
        </p:spPr>
      </p:pic>
      <p:pic>
        <p:nvPicPr>
          <p:cNvPr id="172042" name="Picture 10" descr="Скачать бесплатно без регистрации и смс, программы, фильмы, игры, музыку, Download-Flo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4358551"/>
            <a:ext cx="1357322" cy="20278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C3399"/>
                </a:solidFill>
              </a:rPr>
              <a:t>Зарубежная литература</a:t>
            </a:r>
            <a:endParaRPr lang="ru-RU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7168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371600"/>
            <a:ext cx="4038600" cy="468153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15 сентября – </a:t>
            </a:r>
          </a:p>
          <a:p>
            <a:r>
              <a:rPr lang="ru-RU" sz="2400" b="1" dirty="0" smtClean="0"/>
              <a:t>125 лет </a:t>
            </a:r>
            <a:r>
              <a:rPr lang="ru-RU" sz="2400" dirty="0" smtClean="0"/>
              <a:t>со дня рождения английской писательницы </a:t>
            </a:r>
          </a:p>
          <a:p>
            <a:r>
              <a:rPr lang="ru-RU" sz="2400" b="1" dirty="0" smtClean="0"/>
              <a:t>Агаты Кристи</a:t>
            </a:r>
            <a:r>
              <a:rPr lang="ru-RU" sz="2400" dirty="0" smtClean="0"/>
              <a:t> </a:t>
            </a:r>
          </a:p>
          <a:p>
            <a:r>
              <a:rPr lang="ru-RU" sz="2400" dirty="0" smtClean="0"/>
              <a:t>(1890-1976)</a:t>
            </a:r>
          </a:p>
        </p:txBody>
      </p:sp>
      <p:pic>
        <p:nvPicPr>
          <p:cNvPr id="171010" name="Picture 2" descr="Агата Кристи : Полное собрание сочинений - 367 книг (1920-1974) &quot; ZagSof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1785926"/>
            <a:ext cx="4143404" cy="4143404"/>
          </a:xfrm>
          <a:prstGeom prst="rect">
            <a:avLst/>
          </a:prstGeom>
          <a:noFill/>
        </p:spPr>
      </p:pic>
      <p:pic>
        <p:nvPicPr>
          <p:cNvPr id="171012" name="Picture 4" descr="Биографии (популярные издания) - купить книги в интернет-магазине &quot;Читай-город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000504"/>
            <a:ext cx="1501083" cy="2371711"/>
          </a:xfrm>
          <a:prstGeom prst="rect">
            <a:avLst/>
          </a:prstGeom>
          <a:noFill/>
        </p:spPr>
      </p:pic>
      <p:pic>
        <p:nvPicPr>
          <p:cNvPr id="171014" name="Picture 6" descr="Избранные произведения. Т. 2: &quot;Вилла &quot;Белый конь&quot;, &quot;Каприз&quot;, &quot;Смерть в бассейне&quot;, &quot;Происшествие в старом замке&quot; - Агата Крист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4071942"/>
            <a:ext cx="1643074" cy="18813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33CC33"/>
                </a:solidFill>
              </a:rPr>
              <a:t>Детская литература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17 сентября – </a:t>
            </a:r>
          </a:p>
          <a:p>
            <a:r>
              <a:rPr lang="ru-RU" sz="2400" b="1" dirty="0" smtClean="0"/>
              <a:t>75 лет </a:t>
            </a:r>
            <a:r>
              <a:rPr lang="ru-RU" sz="2400" dirty="0" smtClean="0"/>
              <a:t>со дня рождения писателя</a:t>
            </a:r>
          </a:p>
          <a:p>
            <a:r>
              <a:rPr lang="ru-RU" sz="2400" b="1" dirty="0" smtClean="0"/>
              <a:t>Константина Константиновича Сергиенко </a:t>
            </a:r>
          </a:p>
          <a:p>
            <a:r>
              <a:rPr lang="ru-RU" sz="2400" dirty="0" smtClean="0"/>
              <a:t>(1940-1996)</a:t>
            </a:r>
            <a:endParaRPr lang="ru-RU" sz="2400" dirty="0"/>
          </a:p>
        </p:txBody>
      </p:sp>
      <p:pic>
        <p:nvPicPr>
          <p:cNvPr id="169986" name="Picture 2" descr="Сергиенко Константин Константино / страница автор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0892" y="1428736"/>
            <a:ext cx="1928826" cy="2788664"/>
          </a:xfrm>
          <a:prstGeom prst="rect">
            <a:avLst/>
          </a:prstGeom>
          <a:noFill/>
        </p:spPr>
      </p:pic>
      <p:pic>
        <p:nvPicPr>
          <p:cNvPr id="169988" name="Picture 4" descr="До свидания, Овраг. Сергиенко Константи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72396" y="4357694"/>
            <a:ext cx="1350167" cy="1928810"/>
          </a:xfrm>
          <a:prstGeom prst="rect">
            <a:avLst/>
          </a:prstGeom>
          <a:noFill/>
        </p:spPr>
      </p:pic>
      <p:pic>
        <p:nvPicPr>
          <p:cNvPr id="169992" name="Picture 8" descr="каменное лицо черное сердце &quot; Скачать бесплатно. Читать онлайн. &quot; text.tr200.biz &quot; Страница 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143248"/>
            <a:ext cx="2071702" cy="2734647"/>
          </a:xfrm>
          <a:prstGeom prst="rect">
            <a:avLst/>
          </a:prstGeom>
          <a:noFill/>
        </p:spPr>
      </p:pic>
      <p:pic>
        <p:nvPicPr>
          <p:cNvPr id="169994" name="Picture 10" descr="Добавить вопрос по книге Константин Сергиенко Дни поздней осени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488" y="3786190"/>
            <a:ext cx="1500198" cy="2362813"/>
          </a:xfrm>
          <a:prstGeom prst="rect">
            <a:avLst/>
          </a:prstGeom>
          <a:noFill/>
        </p:spPr>
      </p:pic>
      <p:pic>
        <p:nvPicPr>
          <p:cNvPr id="169996" name="Picture 12" descr="Бородинское пробуждение - Константин Сергиенко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4286256"/>
            <a:ext cx="1459764" cy="2095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Языкознание. Лексикография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24 сентября – </a:t>
            </a:r>
          </a:p>
          <a:p>
            <a:r>
              <a:rPr lang="ru-RU" sz="2400" b="1" dirty="0" smtClean="0"/>
              <a:t>115 лет </a:t>
            </a:r>
            <a:r>
              <a:rPr lang="ru-RU" sz="2400" dirty="0" smtClean="0"/>
              <a:t>со дня рождения языковеда, лексикографа </a:t>
            </a:r>
          </a:p>
          <a:p>
            <a:r>
              <a:rPr lang="ru-RU" sz="2400" b="1" dirty="0" smtClean="0"/>
              <a:t>Сергея Ивановича Ожегова </a:t>
            </a:r>
          </a:p>
          <a:p>
            <a:r>
              <a:rPr lang="ru-RU" sz="2400" dirty="0" smtClean="0"/>
              <a:t>(1900-1964)</a:t>
            </a:r>
            <a:endParaRPr lang="ru-RU" sz="2400" dirty="0"/>
          </a:p>
        </p:txBody>
      </p:sp>
      <p:pic>
        <p:nvPicPr>
          <p:cNvPr id="168962" name="Picture 2" descr="Биография Сергей Ожего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4000504"/>
            <a:ext cx="2286000" cy="2286001"/>
          </a:xfrm>
          <a:prstGeom prst="rect">
            <a:avLst/>
          </a:prstGeom>
          <a:noFill/>
        </p:spPr>
      </p:pic>
      <p:pic>
        <p:nvPicPr>
          <p:cNvPr id="168964" name="Picture 4" descr="киса 1988, Аня, с Рождением. - BMW Club Russ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714488"/>
            <a:ext cx="1285884" cy="1928826"/>
          </a:xfrm>
          <a:prstGeom prst="rect">
            <a:avLst/>
          </a:prstGeom>
          <a:noFill/>
        </p:spPr>
      </p:pic>
      <p:pic>
        <p:nvPicPr>
          <p:cNvPr id="168966" name="Picture 6" descr="Демотиваторы.ру Это Сергей Иванович Ожегов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3429000"/>
            <a:ext cx="3002412" cy="29199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/>
                </a:solidFill>
              </a:rPr>
              <a:t>Русская литература. Х</a:t>
            </a:r>
            <a:r>
              <a:rPr lang="en-US" b="1" dirty="0" smtClean="0">
                <a:solidFill>
                  <a:schemeClr val="accent6"/>
                </a:solidFill>
              </a:rPr>
              <a:t>I</a:t>
            </a:r>
            <a:r>
              <a:rPr lang="ru-RU" b="1" dirty="0" smtClean="0">
                <a:solidFill>
                  <a:schemeClr val="accent6"/>
                </a:solidFill>
              </a:rPr>
              <a:t>Х век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26 сентября – </a:t>
            </a:r>
          </a:p>
          <a:p>
            <a:r>
              <a:rPr lang="ru-RU" sz="2400" b="1" dirty="0" smtClean="0"/>
              <a:t>210 лет </a:t>
            </a:r>
            <a:r>
              <a:rPr lang="ru-RU" sz="2400" dirty="0" smtClean="0"/>
              <a:t>со дня рождения писателя, переводчика </a:t>
            </a:r>
          </a:p>
          <a:p>
            <a:r>
              <a:rPr lang="ru-RU" sz="2400" b="1" dirty="0" smtClean="0"/>
              <a:t>Дмитрия Владимировича Веневитинова </a:t>
            </a:r>
          </a:p>
          <a:p>
            <a:r>
              <a:rPr lang="ru-RU" sz="2400" dirty="0" smtClean="0"/>
              <a:t>(1805-1827)</a:t>
            </a:r>
            <a:endParaRPr lang="ru-RU" sz="2400" dirty="0"/>
          </a:p>
        </p:txBody>
      </p:sp>
      <p:pic>
        <p:nvPicPr>
          <p:cNvPr id="167938" name="Picture 2" descr="kort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64" y="1428736"/>
            <a:ext cx="2298893" cy="3309924"/>
          </a:xfrm>
          <a:prstGeom prst="rect">
            <a:avLst/>
          </a:prstGeom>
          <a:noFill/>
        </p:spPr>
      </p:pic>
      <p:pic>
        <p:nvPicPr>
          <p:cNvPr id="167940" name="Picture 4" descr="Книга &quot;Д. В. Веневитинов. Стихотворения. Проза&quot; Д. В. Веневитинов - купить книгу ISBN с доставкой по почте в интернет-магазине 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2357430"/>
            <a:ext cx="1714500" cy="2857500"/>
          </a:xfrm>
          <a:prstGeom prst="rect">
            <a:avLst/>
          </a:prstGeom>
          <a:noFill/>
        </p:spPr>
      </p:pic>
      <p:pic>
        <p:nvPicPr>
          <p:cNvPr id="167942" name="Picture 6" descr="Дмитрий Владимирович Веневитинов - лучшие книги, музыка и фильмы с Дмитрий Владимирович Веневитинов в интернет магазине OZON.r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4357694"/>
            <a:ext cx="1419225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C3300"/>
                </a:solidFill>
              </a:rPr>
              <a:t>Отечественная литература.  ХХ век</a:t>
            </a:r>
            <a:endParaRPr lang="ru-RU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smtClean="0"/>
              <a:t>Календарь 2015</a:t>
            </a:r>
            <a:endParaRPr lang="ru-RU"/>
          </a:p>
        </p:txBody>
      </p:sp>
      <p:sp>
        <p:nvSpPr>
          <p:cNvPr id="72707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371600"/>
            <a:ext cx="4038600" cy="468153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26 сентября  - </a:t>
            </a:r>
          </a:p>
          <a:p>
            <a:r>
              <a:rPr lang="ru-RU" sz="2400" b="1" dirty="0" smtClean="0"/>
              <a:t>100 лет </a:t>
            </a:r>
            <a:r>
              <a:rPr lang="ru-RU" sz="2400" dirty="0" smtClean="0"/>
              <a:t>со дня рождения русского писателя </a:t>
            </a:r>
          </a:p>
          <a:p>
            <a:r>
              <a:rPr lang="ru-RU" sz="2400" b="1" dirty="0" smtClean="0"/>
              <a:t>Сергея Сергеевича Смирнова </a:t>
            </a:r>
          </a:p>
          <a:p>
            <a:r>
              <a:rPr lang="ru-RU" sz="2400" dirty="0" smtClean="0"/>
              <a:t>(1915-1976)</a:t>
            </a:r>
          </a:p>
        </p:txBody>
      </p:sp>
      <p:pic>
        <p:nvPicPr>
          <p:cNvPr id="72708" name="Содержимое 4" descr="Смирнов 2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929454" y="4286256"/>
            <a:ext cx="1357312" cy="2063750"/>
          </a:xfrm>
        </p:spPr>
      </p:pic>
      <p:pic>
        <p:nvPicPr>
          <p:cNvPr id="72709" name="Рисунок 5" descr="Смирнов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4000504"/>
            <a:ext cx="2571768" cy="220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4" name="Picture 2" descr="Рассказы о неизвестных героях. Скачать книгу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572008"/>
            <a:ext cx="1128336" cy="1676385"/>
          </a:xfrm>
          <a:prstGeom prst="rect">
            <a:avLst/>
          </a:prstGeom>
          <a:noFill/>
        </p:spPr>
      </p:pic>
      <p:pic>
        <p:nvPicPr>
          <p:cNvPr id="166916" name="Picture 4" descr="Их не считали героями. Но они ими были * Культура * Окно в Россию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1500174"/>
            <a:ext cx="4000528" cy="2330742"/>
          </a:xfrm>
          <a:prstGeom prst="rect">
            <a:avLst/>
          </a:prstGeom>
          <a:noFill/>
        </p:spPr>
      </p:pic>
      <p:pic>
        <p:nvPicPr>
          <p:cNvPr id="166918" name="Picture 6" descr="Поиск крепость. Страница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43042" y="4357694"/>
            <a:ext cx="1257105" cy="17670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/>
                </a:solidFill>
              </a:rPr>
              <a:t>Русская литература. Х</a:t>
            </a:r>
            <a:r>
              <a:rPr lang="en-US" b="1" dirty="0" smtClean="0">
                <a:solidFill>
                  <a:schemeClr val="accent6"/>
                </a:solidFill>
              </a:rPr>
              <a:t>I</a:t>
            </a:r>
            <a:r>
              <a:rPr lang="ru-RU" b="1" dirty="0" smtClean="0">
                <a:solidFill>
                  <a:schemeClr val="accent6"/>
                </a:solidFill>
              </a:rPr>
              <a:t>Х век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29 сентября –</a:t>
            </a:r>
          </a:p>
          <a:p>
            <a:r>
              <a:rPr lang="ru-RU" sz="2400" b="1" dirty="0" smtClean="0"/>
              <a:t>220 лет </a:t>
            </a:r>
            <a:r>
              <a:rPr lang="ru-RU" sz="2400" dirty="0" smtClean="0"/>
              <a:t>со дня рождения поэта, декабриста </a:t>
            </a:r>
          </a:p>
          <a:p>
            <a:r>
              <a:rPr lang="ru-RU" sz="2400" b="1" dirty="0" smtClean="0"/>
              <a:t>Кондратия Фёдоровича Рылеева </a:t>
            </a:r>
          </a:p>
          <a:p>
            <a:r>
              <a:rPr lang="ru-RU" sz="2400" dirty="0" smtClean="0"/>
              <a:t>(1795-1826)</a:t>
            </a:r>
            <a:endParaRPr lang="ru-RU" sz="2400" dirty="0"/>
          </a:p>
        </p:txBody>
      </p:sp>
      <p:pic>
        <p:nvPicPr>
          <p:cNvPr id="165890" name="Picture 2" descr="rumagic.com : Я не хочу вам ничего сказать! : Елена Коровина : читать онлай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78" y="1500174"/>
            <a:ext cx="2143140" cy="2568645"/>
          </a:xfrm>
          <a:prstGeom prst="rect">
            <a:avLst/>
          </a:prstGeom>
          <a:noFill/>
        </p:spPr>
      </p:pic>
      <p:pic>
        <p:nvPicPr>
          <p:cNvPr id="165892" name="Picture 4" descr="Любовью к родине дыша. Стихотворения. Рылеев Кондратий Федорович . Саратов. Приволжское книжное издательство 1985. Покупайте кн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3857628"/>
            <a:ext cx="1357322" cy="2375314"/>
          </a:xfrm>
          <a:prstGeom prst="rect">
            <a:avLst/>
          </a:prstGeom>
          <a:noFill/>
        </p:spPr>
      </p:pic>
      <p:pic>
        <p:nvPicPr>
          <p:cNvPr id="165894" name="Picture 6" descr="Рылеев - Готовцева А. Купить книгу с доставкой My-shop.r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3286124"/>
            <a:ext cx="1876425" cy="2857500"/>
          </a:xfrm>
          <a:prstGeom prst="rect">
            <a:avLst/>
          </a:prstGeom>
          <a:noFill/>
        </p:spPr>
      </p:pic>
      <p:pic>
        <p:nvPicPr>
          <p:cNvPr id="165896" name="Picture 8" descr="Книга &quot;К. Ф. Рылеев. Избранное&quot; К. Ф. Рылеев - купить книгу ISBN с доставкой по почте в интернет-магазине OZON.ru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596" y="4429132"/>
            <a:ext cx="1112279" cy="1928806"/>
          </a:xfrm>
          <a:prstGeom prst="rect">
            <a:avLst/>
          </a:prstGeom>
          <a:noFill/>
        </p:spPr>
      </p:pic>
      <p:pic>
        <p:nvPicPr>
          <p:cNvPr id="165898" name="Picture 10" descr="Звезда путеводная &quot; Puzkarapuz.org скачать для детей и родителей развивающие обучающие мультфильмы фильмы игры книги журналы рас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4572008"/>
            <a:ext cx="1322015" cy="17144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500034" y="6305550"/>
            <a:ext cx="8110566" cy="476250"/>
          </a:xfrm>
          <a:noFill/>
        </p:spPr>
        <p:txBody>
          <a:bodyPr/>
          <a:lstStyle/>
          <a:p>
            <a:pPr algn="ctr"/>
            <a:r>
              <a:rPr lang="ru-RU" dirty="0" smtClean="0">
                <a:latin typeface="Arial" charset="0"/>
              </a:rPr>
              <a:t>Календарь 2015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274638"/>
            <a:ext cx="8532812" cy="1143000"/>
          </a:xfrm>
        </p:spPr>
        <p:txBody>
          <a:bodyPr anchor="b">
            <a:normAutofit/>
          </a:bodyPr>
          <a:lstStyle/>
          <a:p>
            <a:pPr marL="53975" eaLnBrk="1" hangingPunct="1"/>
            <a:r>
              <a:rPr lang="ru-RU" b="1" dirty="0" smtClean="0">
                <a:solidFill>
                  <a:srgbClr val="393958"/>
                </a:solidFill>
              </a:rPr>
              <a:t>Литературные даты  учебного года</a:t>
            </a:r>
          </a:p>
        </p:txBody>
      </p:sp>
      <p:sp>
        <p:nvSpPr>
          <p:cNvPr id="19459" name="Нижний колонтитул 2"/>
          <p:cNvSpPr txBox="1">
            <a:spLocks noGrp="1"/>
          </p:cNvSpPr>
          <p:nvPr/>
        </p:nvSpPr>
        <p:spPr bwMode="auto">
          <a:xfrm>
            <a:off x="2898775" y="6308725"/>
            <a:ext cx="35052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140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9461" name="Нижний колонтитул 2"/>
          <p:cNvSpPr txBox="1">
            <a:spLocks noGrp="1"/>
          </p:cNvSpPr>
          <p:nvPr/>
        </p:nvSpPr>
        <p:spPr bwMode="auto">
          <a:xfrm>
            <a:off x="3643313" y="6362700"/>
            <a:ext cx="28956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endParaRPr lang="ru-RU" sz="1200">
              <a:solidFill>
                <a:srgbClr val="BCBCBC"/>
              </a:solidFill>
              <a:latin typeface="Times New Roman" pitchFamily="18" charset="0"/>
            </a:endParaRPr>
          </a:p>
        </p:txBody>
      </p:sp>
      <p:pic>
        <p:nvPicPr>
          <p:cNvPr id="19462" name="Picture 2" descr="http://im7-tub-ru.yandex.net/i?id=377662272-18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1643050"/>
            <a:ext cx="32385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4" descr="http://im7-tub-ru.yandex.net/i?id=66408266-66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9322" y="2000240"/>
            <a:ext cx="2928934" cy="2044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6" descr="http://im6-tub-ru.yandex.net/i?id=84443647-26-72&amp;n=21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00562" y="1643050"/>
            <a:ext cx="10763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946" name="Picture 2" descr="http://im1-tub-ru.yandex.net/i?id=487035802a6dcef79be68864d87f664c-24-144&amp;n=2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44" y="4286256"/>
            <a:ext cx="785808" cy="78580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071538" y="4572008"/>
            <a:ext cx="3704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Нобелевская премия по литературе</a:t>
            </a:r>
          </a:p>
          <a:p>
            <a:endParaRPr lang="ru-RU" dirty="0"/>
          </a:p>
        </p:txBody>
      </p:sp>
      <p:pic>
        <p:nvPicPr>
          <p:cNvPr id="210948" name="Picture 4" descr="https://encrypted-tbn3.gstatic.com/images?q=tbn:ANd9GcSkByAc7p6r5_jzL5Y-aHlovBmuMZ6TGzBvI7Ztupj5AgwALsEa3TXNppE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5720" y="5643578"/>
            <a:ext cx="895350" cy="92392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428728" y="6000768"/>
            <a:ext cx="2078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Медаль Андерсена</a:t>
            </a:r>
            <a:endParaRPr lang="ru-RU" dirty="0"/>
          </a:p>
        </p:txBody>
      </p:sp>
      <p:pic>
        <p:nvPicPr>
          <p:cNvPr id="210950" name="Picture 6" descr="http://im1-tub-ru.yandex.net/i?id=9755063c036f9f7d80b13e74f83ca639-131-144&amp;n=2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286512" y="4429132"/>
            <a:ext cx="571504" cy="82428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7072330" y="4786322"/>
            <a:ext cx="2071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Поэт-песенник</a:t>
            </a:r>
            <a:endParaRPr lang="ru-RU" dirty="0"/>
          </a:p>
        </p:txBody>
      </p:sp>
      <p:pic>
        <p:nvPicPr>
          <p:cNvPr id="210952" name="Picture 8" descr="http://im3-tub-ru.yandex.net/i?id=1b28ef32b5ac5d040569987337f6ef59-07-144&amp;n=2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786446" y="5643578"/>
            <a:ext cx="857256" cy="706529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6786578" y="5786454"/>
            <a:ext cx="1684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Киносценарист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534400" cy="758825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33CC33"/>
                </a:solidFill>
              </a:rPr>
              <a:t>Детская литература. </a:t>
            </a:r>
            <a:r>
              <a:rPr lang="ru-RU" sz="3200" b="1" dirty="0" smtClean="0">
                <a:solidFill>
                  <a:srgbClr val="002060"/>
                </a:solidFill>
              </a:rPr>
              <a:t>Журналистика. </a:t>
            </a:r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</a:rPr>
              <a:t>Педагогика</a:t>
            </a:r>
            <a:endParaRPr lang="ru-RU" dirty="0" smtClean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73731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371600"/>
            <a:ext cx="4038600" cy="4681538"/>
          </a:xfrm>
        </p:spPr>
        <p:txBody>
          <a:bodyPr/>
          <a:lstStyle/>
          <a:p>
            <a:r>
              <a:rPr lang="ru-RU" sz="2400" dirty="0" smtClean="0"/>
              <a:t>1 октября – </a:t>
            </a:r>
          </a:p>
          <a:p>
            <a:r>
              <a:rPr lang="ru-RU" sz="2400" b="1" dirty="0" smtClean="0"/>
              <a:t>85 лет </a:t>
            </a:r>
            <a:r>
              <a:rPr lang="ru-RU" sz="2400" dirty="0" smtClean="0"/>
              <a:t>со дня рождения русского писателя, основателя газеты «Первое сентября»</a:t>
            </a:r>
          </a:p>
          <a:p>
            <a:r>
              <a:rPr lang="ru-RU" sz="2400" b="1" dirty="0" err="1" smtClean="0"/>
              <a:t>Симона</a:t>
            </a:r>
            <a:r>
              <a:rPr lang="ru-RU" sz="2400" b="1" dirty="0" smtClean="0"/>
              <a:t> Львовича Соловейчика </a:t>
            </a:r>
          </a:p>
          <a:p>
            <a:r>
              <a:rPr lang="ru-RU" sz="2400" dirty="0" smtClean="0"/>
              <a:t>(1930-1996) </a:t>
            </a:r>
          </a:p>
        </p:txBody>
      </p:sp>
      <p:pic>
        <p:nvPicPr>
          <p:cNvPr id="73732" name="Содержимое 4" descr="Солов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786578" y="1428736"/>
            <a:ext cx="2028829" cy="2652064"/>
          </a:xfrm>
        </p:spPr>
      </p:pic>
      <p:pic>
        <p:nvPicPr>
          <p:cNvPr id="73733" name="Рисунок 5" descr="Солов 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4286256"/>
            <a:ext cx="1119436" cy="2071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4" name="Рисунок 6" descr="Солов 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4643446"/>
            <a:ext cx="1187657" cy="1628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5" name="Рисунок 7" descr="Солов 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4786322"/>
            <a:ext cx="966417" cy="150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66" name="Picture 2" descr="Педагогика для всех - Скачать книгу бесплатно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14942" y="4286256"/>
            <a:ext cx="1357322" cy="2035983"/>
          </a:xfrm>
          <a:prstGeom prst="rect">
            <a:avLst/>
          </a:prstGeom>
          <a:noFill/>
        </p:spPr>
      </p:pic>
      <p:pic>
        <p:nvPicPr>
          <p:cNvPr id="164868" name="Picture 4" descr="Соловейчик Симон. Воспитание школы Скачать бесплатно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86314" y="1643050"/>
            <a:ext cx="1726577" cy="2309802"/>
          </a:xfrm>
          <a:prstGeom prst="rect">
            <a:avLst/>
          </a:prstGeom>
          <a:noFill/>
        </p:spPr>
      </p:pic>
      <p:pic>
        <p:nvPicPr>
          <p:cNvPr id="164870" name="Picture 6" descr="Книга Последняя книга - купить книжку последняя книга от Симон Соловейчик в книжном интернет магазине OZON.ru с доставкой по выг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58082" y="4429132"/>
            <a:ext cx="1160142" cy="20002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литература.</a:t>
            </a:r>
            <a:r>
              <a:rPr lang="en-US" b="1" dirty="0" smtClean="0">
                <a:solidFill>
                  <a:srgbClr val="CC3300"/>
                </a:solidFill>
              </a:rPr>
              <a:t/>
            </a:r>
            <a:br>
              <a:rPr lang="en-US" b="1" dirty="0" smtClean="0">
                <a:solidFill>
                  <a:srgbClr val="CC3300"/>
                </a:solidFill>
              </a:rPr>
            </a:br>
            <a:r>
              <a:rPr lang="ru-RU" b="1" dirty="0" smtClean="0">
                <a:solidFill>
                  <a:srgbClr val="CC3300"/>
                </a:solidFill>
              </a:rPr>
              <a:t> ХХ/ХХ</a:t>
            </a:r>
            <a:r>
              <a:rPr lang="en-US" b="1" dirty="0" smtClean="0">
                <a:solidFill>
                  <a:srgbClr val="CC3300"/>
                </a:solidFill>
              </a:rPr>
              <a:t>I</a:t>
            </a:r>
            <a:r>
              <a:rPr lang="ru-RU" b="1" dirty="0" smtClean="0">
                <a:solidFill>
                  <a:srgbClr val="CC3300"/>
                </a:solidFill>
              </a:rPr>
              <a:t> век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 октября – </a:t>
            </a:r>
          </a:p>
          <a:p>
            <a:r>
              <a:rPr lang="ru-RU" sz="2400" b="1" dirty="0" smtClean="0"/>
              <a:t>60 лет </a:t>
            </a:r>
            <a:r>
              <a:rPr lang="ru-RU" sz="2400" dirty="0" smtClean="0"/>
              <a:t>со дня рождения писательницы, сценариста </a:t>
            </a:r>
          </a:p>
          <a:p>
            <a:r>
              <a:rPr lang="ru-RU" sz="2400" b="1" dirty="0" smtClean="0"/>
              <a:t>Марины Артуровны Вишневецкой </a:t>
            </a:r>
            <a:r>
              <a:rPr lang="ru-RU" sz="2400" dirty="0" smtClean="0"/>
              <a:t>(1955)</a:t>
            </a:r>
            <a:endParaRPr lang="ru-RU" sz="2400" dirty="0"/>
          </a:p>
        </p:txBody>
      </p:sp>
      <p:pic>
        <p:nvPicPr>
          <p:cNvPr id="6" name="Picture 8" descr="http://im3-tub-ru.yandex.net/i?id=1b28ef32b5ac5d040569987337f6ef59-07-144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24" y="214290"/>
            <a:ext cx="857256" cy="706529"/>
          </a:xfrm>
          <a:prstGeom prst="rect">
            <a:avLst/>
          </a:prstGeom>
          <a:noFill/>
        </p:spPr>
      </p:pic>
      <p:pic>
        <p:nvPicPr>
          <p:cNvPr id="163842" name="Picture 2" descr="Марина Вишневецкая - все книги автор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4" y="1500174"/>
            <a:ext cx="2431808" cy="3238485"/>
          </a:xfrm>
          <a:prstGeom prst="rect">
            <a:avLst/>
          </a:prstGeom>
          <a:noFill/>
        </p:spPr>
      </p:pic>
      <p:pic>
        <p:nvPicPr>
          <p:cNvPr id="163844" name="Picture 4" descr="Современная русская лит-ра. Все книги России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286256"/>
            <a:ext cx="1880174" cy="1709705"/>
          </a:xfrm>
          <a:prstGeom prst="rect">
            <a:avLst/>
          </a:prstGeom>
          <a:noFill/>
        </p:spPr>
      </p:pic>
      <p:pic>
        <p:nvPicPr>
          <p:cNvPr id="163846" name="Picture 6" descr="Кащей и Ягда, или Небесные яблоки. Опыты. Рассказы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71736" y="4134168"/>
            <a:ext cx="1357322" cy="2199941"/>
          </a:xfrm>
          <a:prstGeom prst="rect">
            <a:avLst/>
          </a:prstGeom>
          <a:noFill/>
        </p:spPr>
      </p:pic>
      <p:pic>
        <p:nvPicPr>
          <p:cNvPr id="163848" name="Picture 8" descr="Мультфильмы о музыке - Мультфильмы о музыке - Каталог файлов - Персональный сайт Кривонос Марии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7752" y="5072074"/>
            <a:ext cx="785818" cy="1204921"/>
          </a:xfrm>
          <a:prstGeom prst="rect">
            <a:avLst/>
          </a:prstGeom>
          <a:noFill/>
        </p:spPr>
      </p:pic>
      <p:pic>
        <p:nvPicPr>
          <p:cNvPr id="163850" name="Picture 10" descr="Возвращение Домовенка (1987) - oKino.u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57884" y="5143512"/>
            <a:ext cx="785818" cy="1122597"/>
          </a:xfrm>
          <a:prstGeom prst="rect">
            <a:avLst/>
          </a:prstGeom>
          <a:noFill/>
        </p:spPr>
      </p:pic>
      <p:pic>
        <p:nvPicPr>
          <p:cNvPr id="163852" name="Picture 12" descr="http://im3-tub-ru.yandex.net/i?id=e89fabc47bf710f3dd737601f6fad8bd-133-144&amp;n=2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29454" y="5143512"/>
            <a:ext cx="928694" cy="1114433"/>
          </a:xfrm>
          <a:prstGeom prst="rect">
            <a:avLst/>
          </a:prstGeom>
          <a:noFill/>
        </p:spPr>
      </p:pic>
      <p:pic>
        <p:nvPicPr>
          <p:cNvPr id="163858" name="Picture 18" descr="Домовой и хозяйка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01024" y="5072074"/>
            <a:ext cx="857256" cy="1224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33CC33"/>
                </a:solidFill>
              </a:rPr>
              <a:t>Детская литература. </a:t>
            </a:r>
            <a:r>
              <a:rPr lang="ru-RU" b="1" dirty="0" smtClean="0">
                <a:solidFill>
                  <a:srgbClr val="00B050"/>
                </a:solidFill>
              </a:rPr>
              <a:t>ХХ/ХХ</a:t>
            </a:r>
            <a:r>
              <a:rPr lang="en-US" b="1" dirty="0" smtClean="0">
                <a:solidFill>
                  <a:srgbClr val="00B050"/>
                </a:solidFill>
              </a:rPr>
              <a:t>I</a:t>
            </a:r>
            <a:r>
              <a:rPr lang="ru-RU" b="1" dirty="0" smtClean="0">
                <a:solidFill>
                  <a:srgbClr val="00B050"/>
                </a:solidFill>
              </a:rPr>
              <a:t> век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 октября – </a:t>
            </a:r>
          </a:p>
          <a:p>
            <a:r>
              <a:rPr lang="ru-RU" sz="2400" b="1" dirty="0" smtClean="0"/>
              <a:t>85 лет </a:t>
            </a:r>
            <a:r>
              <a:rPr lang="ru-RU" sz="2400" dirty="0" smtClean="0"/>
              <a:t>со дня рождения писателя </a:t>
            </a:r>
          </a:p>
          <a:p>
            <a:r>
              <a:rPr lang="ru-RU" sz="2400" b="1" dirty="0" smtClean="0"/>
              <a:t>Игоря Фёдоровича </a:t>
            </a:r>
            <a:r>
              <a:rPr lang="ru-RU" sz="2400" b="1" dirty="0" err="1" smtClean="0"/>
              <a:t>Смольникова</a:t>
            </a:r>
            <a:r>
              <a:rPr lang="ru-RU" sz="2400" b="1" dirty="0" smtClean="0"/>
              <a:t> </a:t>
            </a:r>
            <a:r>
              <a:rPr lang="ru-RU" sz="2400" dirty="0" smtClean="0"/>
              <a:t>(1930)</a:t>
            </a:r>
            <a:endParaRPr lang="ru-RU" sz="2400" dirty="0"/>
          </a:p>
        </p:txBody>
      </p:sp>
      <p:pic>
        <p:nvPicPr>
          <p:cNvPr id="162818" name="Picture 2" descr="http://www.pisateli-spb.ru/upload/twriter/1102240431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1571612"/>
            <a:ext cx="3019425" cy="2305050"/>
          </a:xfrm>
          <a:prstGeom prst="rect">
            <a:avLst/>
          </a:prstGeom>
          <a:noFill/>
        </p:spPr>
      </p:pic>
      <p:pic>
        <p:nvPicPr>
          <p:cNvPr id="162820" name="Picture 4" descr="Книга &quot;Середина столетия&quot; Игорь Смольников - купить книгу ISBN с доставкой по почте в интернет-магазине OZON.r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4143380"/>
            <a:ext cx="1473513" cy="2000244"/>
          </a:xfrm>
          <a:prstGeom prst="rect">
            <a:avLst/>
          </a:prstGeom>
          <a:noFill/>
        </p:spPr>
      </p:pic>
      <p:pic>
        <p:nvPicPr>
          <p:cNvPr id="162822" name="Picture 6" descr="Книга &quot;Опальный философ&quot; Игорь Смольников - купить книгу ISBN 978-5-7062-0248-4 с доставкой по почте в интернет-магазине OZON.r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3929066"/>
            <a:ext cx="1357322" cy="2287621"/>
          </a:xfrm>
          <a:prstGeom prst="rect">
            <a:avLst/>
          </a:prstGeom>
          <a:noFill/>
        </p:spPr>
      </p:pic>
      <p:pic>
        <p:nvPicPr>
          <p:cNvPr id="162824" name="Picture 8" descr="Гуманитарные знания - Книги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4000504"/>
            <a:ext cx="1428760" cy="2186003"/>
          </a:xfrm>
          <a:prstGeom prst="rect">
            <a:avLst/>
          </a:prstGeom>
          <a:noFill/>
        </p:spPr>
      </p:pic>
      <p:pic>
        <p:nvPicPr>
          <p:cNvPr id="162826" name="Picture 10" descr="Библус - Годы и версты Пушкина (Смольников Игорь Федорович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29454" y="3929066"/>
            <a:ext cx="1428760" cy="23360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33CC"/>
                </a:solidFill>
              </a:rPr>
              <a:t>Русская классика. 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Серебряный век</a:t>
            </a:r>
            <a:endParaRPr lang="ru-RU" b="1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3 октября – </a:t>
            </a:r>
          </a:p>
          <a:p>
            <a:r>
              <a:rPr lang="ru-RU" sz="2400" b="1" dirty="0" smtClean="0"/>
              <a:t>120 лет </a:t>
            </a:r>
            <a:r>
              <a:rPr lang="ru-RU" sz="2400" dirty="0" smtClean="0"/>
              <a:t>со дня рождения русского поэта </a:t>
            </a:r>
          </a:p>
          <a:p>
            <a:r>
              <a:rPr lang="ru-RU" sz="2400" b="1" dirty="0" smtClean="0"/>
              <a:t>Сергея Александровича Есенина </a:t>
            </a:r>
          </a:p>
          <a:p>
            <a:r>
              <a:rPr lang="ru-RU" sz="2400" dirty="0" smtClean="0"/>
              <a:t>(1895-1925)</a:t>
            </a:r>
            <a:endParaRPr lang="ru-RU" sz="2400" dirty="0"/>
          </a:p>
        </p:txBody>
      </p:sp>
      <p:pic>
        <p:nvPicPr>
          <p:cNvPr id="5" name="Содержимое 3" descr="Есенин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15140" y="1643050"/>
            <a:ext cx="2167222" cy="3148008"/>
          </a:xfrm>
          <a:prstGeom prst="rect">
            <a:avLst/>
          </a:prstGeom>
        </p:spPr>
      </p:pic>
      <p:pic>
        <p:nvPicPr>
          <p:cNvPr id="161794" name="Picture 2" descr="Есенин Сергей - Стихотворения (чит. Герасимов В.) (аудиокнига) mp3. Скачать книгу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857760"/>
            <a:ext cx="1484005" cy="1703578"/>
          </a:xfrm>
          <a:prstGeom prst="rect">
            <a:avLst/>
          </a:prstGeom>
          <a:noFill/>
        </p:spPr>
      </p:pic>
      <p:pic>
        <p:nvPicPr>
          <p:cNvPr id="161796" name="Picture 4" descr="Книга &quot;Стихотворения и поэмы&quot; Сергей Александрович Есенин купить с доставкой по Киеву/Украине. &quot;Стихотворения и поэмы&quot; - Сергей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5984" y="4643446"/>
            <a:ext cx="1123635" cy="1767853"/>
          </a:xfrm>
          <a:prstGeom prst="rect">
            <a:avLst/>
          </a:prstGeom>
          <a:noFill/>
        </p:spPr>
      </p:pic>
      <p:pic>
        <p:nvPicPr>
          <p:cNvPr id="161798" name="Picture 6" descr="Стихи есенина - Аптека Повышение потенции. Купить виагру, левитру, сиалис, дапоксетин, женскую виагру. Доставка Россия Украина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1934" y="2531099"/>
            <a:ext cx="2286016" cy="32791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Филология</a:t>
            </a:r>
            <a:endParaRPr lang="ru-RU" dirty="0" smtClean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74755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371600"/>
            <a:ext cx="4038600" cy="468153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3 октября – </a:t>
            </a:r>
          </a:p>
          <a:p>
            <a:r>
              <a:rPr lang="ru-RU" sz="2400" b="1" dirty="0" smtClean="0"/>
              <a:t>85 лет </a:t>
            </a:r>
            <a:r>
              <a:rPr lang="ru-RU" sz="2400" dirty="0" smtClean="0"/>
              <a:t>со дня рождения переводчика, исследователя литературы Великобритании и США</a:t>
            </a:r>
          </a:p>
          <a:p>
            <a:r>
              <a:rPr lang="ru-RU" sz="2400" dirty="0" smtClean="0"/>
              <a:t> </a:t>
            </a:r>
            <a:r>
              <a:rPr lang="ru-RU" sz="2400" b="1" dirty="0" smtClean="0"/>
              <a:t>Нины Михайловны </a:t>
            </a:r>
            <a:r>
              <a:rPr lang="ru-RU" sz="2400" b="1" dirty="0" err="1" smtClean="0"/>
              <a:t>Демуровой</a:t>
            </a:r>
            <a:r>
              <a:rPr lang="ru-RU" sz="2400" b="1" dirty="0" smtClean="0"/>
              <a:t> </a:t>
            </a:r>
            <a:r>
              <a:rPr lang="ru-RU" sz="2400" dirty="0" smtClean="0"/>
              <a:t>(1930)</a:t>
            </a:r>
          </a:p>
        </p:txBody>
      </p:sp>
      <p:pic>
        <p:nvPicPr>
          <p:cNvPr id="74756" name="Содержимое 4" descr="Демур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16" y="1428736"/>
            <a:ext cx="1960554" cy="2611458"/>
          </a:xfrm>
        </p:spPr>
      </p:pic>
      <p:pic>
        <p:nvPicPr>
          <p:cNvPr id="74757" name="Рисунок 5" descr="Демур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5174" y="4714884"/>
            <a:ext cx="1928826" cy="16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2" name="Picture 4" descr="Нина Демурова - биография, список книг, отзывы читателей - Readly.r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572008"/>
            <a:ext cx="1214446" cy="1819568"/>
          </a:xfrm>
          <a:prstGeom prst="rect">
            <a:avLst/>
          </a:prstGeom>
          <a:noFill/>
        </p:spPr>
      </p:pic>
      <p:pic>
        <p:nvPicPr>
          <p:cNvPr id="160774" name="Picture 6" descr="Картинки и разговоры. Беседы о Льюисе Кэрролле. Нина Демурова. Беларусь. Минск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3071810"/>
            <a:ext cx="1905000" cy="2895601"/>
          </a:xfrm>
          <a:prstGeom prst="rect">
            <a:avLst/>
          </a:prstGeom>
          <a:noFill/>
        </p:spPr>
      </p:pic>
      <p:pic>
        <p:nvPicPr>
          <p:cNvPr id="160776" name="Picture 8" descr="Книги про История и теория литературы - популярные книги из …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14546" y="4572008"/>
            <a:ext cx="1071570" cy="1714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2547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литература.  ХХ век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3 октября – </a:t>
            </a:r>
          </a:p>
          <a:p>
            <a:r>
              <a:rPr lang="ru-RU" sz="2400" b="1" dirty="0" smtClean="0"/>
              <a:t>90 лет </a:t>
            </a:r>
            <a:r>
              <a:rPr lang="ru-RU" sz="2400" dirty="0" smtClean="0"/>
              <a:t>со дня рождения писателя-фантаста </a:t>
            </a:r>
          </a:p>
          <a:p>
            <a:r>
              <a:rPr lang="ru-RU" sz="2400" b="1" dirty="0" smtClean="0"/>
              <a:t>Владимира Николаевича Фирсова</a:t>
            </a:r>
          </a:p>
          <a:p>
            <a:r>
              <a:rPr lang="ru-RU" sz="2400" dirty="0" smtClean="0"/>
              <a:t>(1925-1987)</a:t>
            </a:r>
            <a:endParaRPr lang="ru-RU" sz="2400" dirty="0"/>
          </a:p>
        </p:txBody>
      </p:sp>
      <p:pic>
        <p:nvPicPr>
          <p:cNvPr id="159746" name="Picture 2" descr="Фирсов Владимир - Срубить крест (сборник), Скачать книгу бесплатно в формате fb2, html, txt, Читать онлайн - FANREAD.R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3786190"/>
            <a:ext cx="1546084" cy="2371701"/>
          </a:xfrm>
          <a:prstGeom prst="rect">
            <a:avLst/>
          </a:prstGeom>
          <a:noFill/>
        </p:spPr>
      </p:pic>
      <p:pic>
        <p:nvPicPr>
          <p:cNvPr id="159748" name="Picture 4" descr="БИБЛИОГРАФИЯ.ру - ФИРСОВ, Владимир. Указатель издани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3857628"/>
            <a:ext cx="1561312" cy="2271710"/>
          </a:xfrm>
          <a:prstGeom prst="rect">
            <a:avLst/>
          </a:prstGeom>
          <a:noFill/>
        </p:spPr>
      </p:pic>
      <p:pic>
        <p:nvPicPr>
          <p:cNvPr id="159750" name="Picture 6" descr="Владимир Николаевич Фирсов КулЛиб - Классная библиотека. Скачать бесплатно книг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5140" y="1571612"/>
            <a:ext cx="2087419" cy="25384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9697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литература. </a:t>
            </a:r>
            <a:br>
              <a:rPr lang="ru-RU" b="1" dirty="0" smtClean="0">
                <a:solidFill>
                  <a:srgbClr val="CC3300"/>
                </a:solidFill>
              </a:rPr>
            </a:br>
            <a:r>
              <a:rPr lang="ru-RU" b="1" dirty="0" smtClean="0">
                <a:solidFill>
                  <a:srgbClr val="33CC33"/>
                </a:solidFill>
              </a:rPr>
              <a:t>Детская литература.  </a:t>
            </a:r>
            <a:r>
              <a:rPr lang="ru-RU" b="1" dirty="0" smtClean="0">
                <a:solidFill>
                  <a:srgbClr val="CC3300"/>
                </a:solidFill>
              </a:rPr>
              <a:t>Х</a:t>
            </a:r>
            <a:r>
              <a:rPr lang="en-US" b="1" dirty="0" smtClean="0">
                <a:solidFill>
                  <a:srgbClr val="CC3300"/>
                </a:solidFill>
              </a:rPr>
              <a:t>I</a:t>
            </a:r>
            <a:r>
              <a:rPr lang="ru-RU" b="1" dirty="0" smtClean="0">
                <a:solidFill>
                  <a:srgbClr val="CC3300"/>
                </a:solidFill>
              </a:rPr>
              <a:t>Х</a:t>
            </a:r>
            <a:r>
              <a:rPr lang="en-US" b="1" dirty="0" smtClean="0">
                <a:solidFill>
                  <a:srgbClr val="CC3300"/>
                </a:solidFill>
              </a:rPr>
              <a:t>-XX</a:t>
            </a:r>
            <a:r>
              <a:rPr lang="ru-RU" b="1" dirty="0" smtClean="0">
                <a:solidFill>
                  <a:srgbClr val="CC3300"/>
                </a:solidFill>
              </a:rPr>
              <a:t> век</a:t>
            </a:r>
            <a:br>
              <a:rPr lang="ru-RU" b="1" dirty="0" smtClean="0">
                <a:solidFill>
                  <a:srgbClr val="CC3300"/>
                </a:solidFill>
              </a:rPr>
            </a:b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624918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6 октября – </a:t>
            </a:r>
          </a:p>
          <a:p>
            <a:r>
              <a:rPr lang="ru-RU" sz="2400" b="1" dirty="0" smtClean="0"/>
              <a:t>150 лет </a:t>
            </a:r>
            <a:r>
              <a:rPr lang="ru-RU" sz="2400" dirty="0" smtClean="0"/>
              <a:t>со дня рождения писателя, переводчика и издателя журнала «Золотое детство» </a:t>
            </a:r>
          </a:p>
          <a:p>
            <a:r>
              <a:rPr lang="ru-RU" sz="2400" b="1" dirty="0" smtClean="0"/>
              <a:t>Михаила Павловича Чехова </a:t>
            </a:r>
          </a:p>
          <a:p>
            <a:r>
              <a:rPr lang="ru-RU" sz="2400" dirty="0" smtClean="0"/>
              <a:t>(1865-1936)</a:t>
            </a:r>
            <a:endParaRPr lang="ru-RU" sz="2400" dirty="0"/>
          </a:p>
        </p:txBody>
      </p:sp>
      <p:pic>
        <p:nvPicPr>
          <p:cNvPr id="158722" name="Picture 2" descr="Чехов Михаил Павлович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72330" y="1428736"/>
            <a:ext cx="1857388" cy="2463992"/>
          </a:xfrm>
          <a:prstGeom prst="rect">
            <a:avLst/>
          </a:prstGeom>
          <a:noFill/>
        </p:spPr>
      </p:pic>
      <p:pic>
        <p:nvPicPr>
          <p:cNvPr id="158724" name="Picture 4" descr="Скачать Чехов М. Вокруг Чехова Встречи и впечатлени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4286256"/>
            <a:ext cx="1361984" cy="2136369"/>
          </a:xfrm>
          <a:prstGeom prst="rect">
            <a:avLst/>
          </a:prstGeom>
          <a:noFill/>
        </p:spPr>
      </p:pic>
      <p:pic>
        <p:nvPicPr>
          <p:cNvPr id="158726" name="Picture 6" descr="Рисунки, репродукции, гравюры в журналах - Новогодний форум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2571744"/>
            <a:ext cx="2356006" cy="3238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литература.  ХХ век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smtClean="0"/>
              <a:t>Календарь 2015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7 октября – </a:t>
            </a:r>
          </a:p>
          <a:p>
            <a:r>
              <a:rPr lang="ru-RU" sz="2400" b="1" dirty="0" smtClean="0"/>
              <a:t>100 лет </a:t>
            </a:r>
            <a:r>
              <a:rPr lang="ru-RU" sz="2400" dirty="0" smtClean="0"/>
              <a:t>со дня рождения </a:t>
            </a:r>
          </a:p>
          <a:p>
            <a:r>
              <a:rPr lang="ru-RU" sz="2400" b="1" dirty="0" smtClean="0"/>
              <a:t>Маргариты Иосифовны </a:t>
            </a:r>
            <a:r>
              <a:rPr lang="ru-RU" sz="2400" b="1" dirty="0" err="1" smtClean="0"/>
              <a:t>Алигер</a:t>
            </a:r>
            <a:endParaRPr lang="ru-RU" sz="2400" b="1" dirty="0" smtClean="0"/>
          </a:p>
          <a:p>
            <a:r>
              <a:rPr lang="ru-RU" sz="2400" dirty="0" smtClean="0"/>
              <a:t>(1915-1992)</a:t>
            </a:r>
            <a:endParaRPr lang="ru-RU" sz="2400" dirty="0"/>
          </a:p>
        </p:txBody>
      </p:sp>
      <p:pic>
        <p:nvPicPr>
          <p:cNvPr id="157698" name="Picture 2" descr="Литературный календарь. Октябр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64" y="1571612"/>
            <a:ext cx="2357454" cy="3071601"/>
          </a:xfrm>
          <a:prstGeom prst="rect">
            <a:avLst/>
          </a:prstGeom>
          <a:noFill/>
        </p:spPr>
      </p:pic>
      <p:pic>
        <p:nvPicPr>
          <p:cNvPr id="157700" name="Picture 4" descr="Зоя. Стихи - Книг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3214686"/>
            <a:ext cx="1857388" cy="2915183"/>
          </a:xfrm>
          <a:prstGeom prst="rect">
            <a:avLst/>
          </a:prstGeom>
          <a:noFill/>
        </p:spPr>
      </p:pic>
      <p:pic>
        <p:nvPicPr>
          <p:cNvPr id="157702" name="Picture 6" descr="Алигер Маргарита Иосифовна Скачать электронные книг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4071942"/>
            <a:ext cx="1500198" cy="2000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33CC33"/>
                </a:solidFill>
              </a:rPr>
              <a:t>Детская литература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8 октября – </a:t>
            </a:r>
          </a:p>
          <a:p>
            <a:r>
              <a:rPr lang="ru-RU" sz="2400" b="1" dirty="0" smtClean="0"/>
              <a:t>150 лет </a:t>
            </a:r>
            <a:r>
              <a:rPr lang="ru-RU" sz="2400" dirty="0" smtClean="0"/>
              <a:t>со дня рождения писателя</a:t>
            </a:r>
          </a:p>
          <a:p>
            <a:r>
              <a:rPr lang="ru-RU" sz="2400" b="1" dirty="0" smtClean="0"/>
              <a:t>Алексея Ивановича Свирского </a:t>
            </a:r>
          </a:p>
          <a:p>
            <a:r>
              <a:rPr lang="ru-RU" sz="2400" dirty="0" smtClean="0"/>
              <a:t>(1865-1942)</a:t>
            </a:r>
            <a:endParaRPr lang="ru-RU" sz="2400" dirty="0"/>
          </a:p>
        </p:txBody>
      </p:sp>
      <p:pic>
        <p:nvPicPr>
          <p:cNvPr id="156674" name="Picture 2" descr="Lib.ru/Классика: Свирский Алексей Иванович. Информация об автор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64" y="1428736"/>
            <a:ext cx="2357454" cy="3058555"/>
          </a:xfrm>
          <a:prstGeom prst="rect">
            <a:avLst/>
          </a:prstGeom>
          <a:noFill/>
        </p:spPr>
      </p:pic>
      <p:pic>
        <p:nvPicPr>
          <p:cNvPr id="156676" name="Picture 4" descr="Свирский рыжик аудиокнига скачать без ограничений загруженный архив на fcall.ru.co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4429132"/>
            <a:ext cx="1857388" cy="1857388"/>
          </a:xfrm>
          <a:prstGeom prst="rect">
            <a:avLst/>
          </a:prstGeom>
          <a:noFill/>
        </p:spPr>
      </p:pic>
      <p:pic>
        <p:nvPicPr>
          <p:cNvPr id="156678" name="Picture 6" descr="История моей жизни, Алексей Свирский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60" y="4071942"/>
            <a:ext cx="1605260" cy="2295523"/>
          </a:xfrm>
          <a:prstGeom prst="rect">
            <a:avLst/>
          </a:prstGeom>
          <a:noFill/>
        </p:spPr>
      </p:pic>
      <p:pic>
        <p:nvPicPr>
          <p:cNvPr id="156680" name="Picture 8" descr="Рыжик. Свирский Алексей Иванович . Тульское книжное издательство 1962. Покупайте книги по низким ценам в интернет-магазине &quot;Вс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3929066"/>
            <a:ext cx="1785950" cy="24257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3399"/>
                </a:solidFill>
              </a:rPr>
              <a:t>Зарубежная литература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dirty="0" smtClean="0"/>
              <a:t>8 октября – </a:t>
            </a:r>
          </a:p>
          <a:p>
            <a:r>
              <a:rPr lang="ru-RU" sz="2400" dirty="0" smtClean="0"/>
              <a:t> </a:t>
            </a:r>
            <a:r>
              <a:rPr lang="ru-RU" sz="2400" b="1" dirty="0" smtClean="0"/>
              <a:t>95 лет </a:t>
            </a:r>
            <a:r>
              <a:rPr lang="ru-RU" sz="2400" dirty="0" smtClean="0"/>
              <a:t>со дня рождения американского писателя-фантаста </a:t>
            </a:r>
          </a:p>
          <a:p>
            <a:r>
              <a:rPr lang="ru-RU" sz="2400" b="1" dirty="0" err="1" smtClean="0"/>
              <a:t>Фрэнклина</a:t>
            </a:r>
            <a:r>
              <a:rPr lang="ru-RU" sz="2400" b="1" dirty="0" smtClean="0"/>
              <a:t> Патрика Герберта </a:t>
            </a:r>
          </a:p>
          <a:p>
            <a:r>
              <a:rPr lang="ru-RU" sz="2400" dirty="0" smtClean="0"/>
              <a:t>(1920-1986)</a:t>
            </a:r>
            <a:endParaRPr lang="ru-RU" sz="2400" dirty="0"/>
          </a:p>
        </p:txBody>
      </p:sp>
      <p:pic>
        <p:nvPicPr>
          <p:cNvPr id="155650" name="Picture 2" descr="Dune Saga review opinion critique what to watch read TV movies suggestion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500570"/>
            <a:ext cx="2452705" cy="1839529"/>
          </a:xfrm>
          <a:prstGeom prst="rect">
            <a:avLst/>
          </a:prstGeom>
          <a:noFill/>
        </p:spPr>
      </p:pic>
      <p:pic>
        <p:nvPicPr>
          <p:cNvPr id="155654" name="Picture 6" descr="Фрэнк ГЕРБЕРТ - КНИГА СУДЕ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0892" y="1500174"/>
            <a:ext cx="1928826" cy="2701437"/>
          </a:xfrm>
          <a:prstGeom prst="rect">
            <a:avLst/>
          </a:prstGeom>
          <a:noFill/>
        </p:spPr>
      </p:pic>
      <p:pic>
        <p:nvPicPr>
          <p:cNvPr id="155656" name="Picture 8" descr="http://img.myklad.net/thumbs/16nO3Mzip8Ch0qbWobmnYtsleKruK0596ZrdslenvtqxvqLVnM7ndqGV35C01cXXytx4mKHD3qk/cikl-dyuna-18-knig-fryenk-gerbert-brajan-gerbert-kevin-anderson-1995-2005-fantastika-doc-ocr-1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48" y="2786058"/>
            <a:ext cx="2071702" cy="32815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литература. ХХ век</a:t>
            </a:r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 января –</a:t>
            </a:r>
          </a:p>
          <a:p>
            <a:r>
              <a:rPr lang="ru-RU" sz="2400" b="1" dirty="0" smtClean="0"/>
              <a:t>95 лет </a:t>
            </a:r>
            <a:r>
              <a:rPr lang="ru-RU" sz="2400" dirty="0" smtClean="0"/>
              <a:t>со дня рождения писателя </a:t>
            </a:r>
          </a:p>
          <a:p>
            <a:r>
              <a:rPr lang="ru-RU" sz="2400" b="1" dirty="0" smtClean="0"/>
              <a:t>Альберта Вениаминовича </a:t>
            </a:r>
            <a:r>
              <a:rPr lang="ru-RU" sz="2400" b="1" dirty="0" err="1" smtClean="0"/>
              <a:t>Цессарского</a:t>
            </a:r>
            <a:r>
              <a:rPr lang="ru-RU" sz="2400" b="1" dirty="0" smtClean="0"/>
              <a:t> </a:t>
            </a:r>
          </a:p>
          <a:p>
            <a:r>
              <a:rPr lang="ru-RU" sz="2400" dirty="0" smtClean="0"/>
              <a:t>(1920-2010)</a:t>
            </a:r>
            <a:endParaRPr lang="ru-RU" sz="2400" dirty="0"/>
          </a:p>
        </p:txBody>
      </p:sp>
      <p:pic>
        <p:nvPicPr>
          <p:cNvPr id="150530" name="Picture 2" descr="Записки партизанского врача Цессарский, А.В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9454" y="3786190"/>
            <a:ext cx="1714512" cy="2286016"/>
          </a:xfrm>
          <a:prstGeom prst="rect">
            <a:avLst/>
          </a:prstGeom>
          <a:noFill/>
        </p:spPr>
      </p:pic>
      <p:pic>
        <p:nvPicPr>
          <p:cNvPr id="150532" name="Picture 4" descr="Мост птиц. Скачат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2714620"/>
            <a:ext cx="1962500" cy="2524116"/>
          </a:xfrm>
          <a:prstGeom prst="rect">
            <a:avLst/>
          </a:prstGeom>
          <a:noFill/>
        </p:spPr>
      </p:pic>
      <p:pic>
        <p:nvPicPr>
          <p:cNvPr id="150534" name="Picture 6" descr="Январь 2010 год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78" y="1428736"/>
            <a:ext cx="1643074" cy="2053843"/>
          </a:xfrm>
          <a:prstGeom prst="rect">
            <a:avLst/>
          </a:prstGeom>
          <a:noFill/>
        </p:spPr>
      </p:pic>
      <p:pic>
        <p:nvPicPr>
          <p:cNvPr id="150536" name="Picture 8" descr="Книги пользователя ivanovanv1 Мои Книги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3929066"/>
            <a:ext cx="1428760" cy="2050271"/>
          </a:xfrm>
          <a:prstGeom prst="rect">
            <a:avLst/>
          </a:prstGeom>
          <a:noFill/>
        </p:spPr>
      </p:pic>
      <p:pic>
        <p:nvPicPr>
          <p:cNvPr id="150538" name="Picture 10" descr="Альберт Цессарский - &quot;Испытание&quot; as a gift (Челябинск). DaruDa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4357694"/>
            <a:ext cx="1393279" cy="2053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98582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600" b="1" dirty="0" smtClean="0">
                <a:solidFill>
                  <a:srgbClr val="0033CC"/>
                </a:solidFill>
              </a:rPr>
              <a:t>Русская классика. </a:t>
            </a:r>
            <a:r>
              <a:rPr lang="ru-RU" sz="3600" b="1" dirty="0" smtClean="0">
                <a:solidFill>
                  <a:schemeClr val="bg1">
                    <a:lumMod val="50000"/>
                  </a:schemeClr>
                </a:solidFill>
              </a:rPr>
              <a:t>Серебряный век.</a:t>
            </a:r>
            <a:br>
              <a:rPr lang="ru-RU" sz="36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Русское зарубежье</a:t>
            </a:r>
            <a:endParaRPr lang="ru-RU" b="1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7680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371600"/>
            <a:ext cx="4038600" cy="4681538"/>
          </a:xfrm>
        </p:spPr>
        <p:txBody>
          <a:bodyPr/>
          <a:lstStyle/>
          <a:p>
            <a:r>
              <a:rPr lang="ru-RU" sz="2400" dirty="0" smtClean="0"/>
              <a:t>13 октября – </a:t>
            </a:r>
          </a:p>
          <a:p>
            <a:r>
              <a:rPr lang="ru-RU" sz="2400" b="1" dirty="0" smtClean="0"/>
              <a:t>135 лет </a:t>
            </a:r>
            <a:r>
              <a:rPr lang="ru-RU" sz="2400" dirty="0" smtClean="0"/>
              <a:t>со дня рождения русского писателя, переводчика </a:t>
            </a:r>
          </a:p>
          <a:p>
            <a:r>
              <a:rPr lang="ru-RU" sz="2400" b="1" dirty="0" smtClean="0"/>
              <a:t>Саши Чёрного </a:t>
            </a:r>
          </a:p>
          <a:p>
            <a:r>
              <a:rPr lang="ru-RU" sz="2400" dirty="0" smtClean="0"/>
              <a:t>(1880-1932) </a:t>
            </a:r>
          </a:p>
        </p:txBody>
      </p:sp>
      <p:pic>
        <p:nvPicPr>
          <p:cNvPr id="76804" name="Содержимое 5" descr="Черный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7072330" y="1428736"/>
            <a:ext cx="1816100" cy="2714625"/>
          </a:xfrm>
        </p:spPr>
      </p:pic>
      <p:pic>
        <p:nvPicPr>
          <p:cNvPr id="76805" name="Рисунок 6" descr="Черный 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572008"/>
            <a:ext cx="1297106" cy="184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6" name="Рисунок 7" descr="Черный 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29520" y="5000636"/>
            <a:ext cx="1217912" cy="110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26" name="Picture 2" descr="Дневник Фокса Микки - Саша Чёрный - читать книгу онлайн, на iPhone, iPad и Android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86380" y="2214554"/>
            <a:ext cx="1561298" cy="2500300"/>
          </a:xfrm>
          <a:prstGeom prst="rect">
            <a:avLst/>
          </a:prstGeom>
          <a:noFill/>
        </p:spPr>
      </p:pic>
      <p:pic>
        <p:nvPicPr>
          <p:cNvPr id="154628" name="Picture 4" descr="Поиск по магазину - Страница 2 - Книжный магазин Booksho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85918" y="4429132"/>
            <a:ext cx="1421007" cy="1571621"/>
          </a:xfrm>
          <a:prstGeom prst="rect">
            <a:avLst/>
          </a:prstGeom>
          <a:noFill/>
        </p:spPr>
      </p:pic>
      <p:pic>
        <p:nvPicPr>
          <p:cNvPr id="154630" name="Picture 6" descr="Стихи для детей Ивано-Франковск. Продажа стихи для детей в Ивано-Франковске - МетаМаркет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8992" y="3857628"/>
            <a:ext cx="1742172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33CC33"/>
                </a:solidFill>
              </a:rPr>
              <a:t>Детская литература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smtClean="0"/>
              <a:t>Календарь 2015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14 октября – </a:t>
            </a:r>
          </a:p>
          <a:p>
            <a:r>
              <a:rPr lang="ru-RU" sz="2400" b="1" dirty="0" smtClean="0"/>
              <a:t>140 лет </a:t>
            </a:r>
            <a:r>
              <a:rPr lang="ru-RU" sz="2400" dirty="0" smtClean="0"/>
              <a:t>со дня рождения писателя </a:t>
            </a:r>
          </a:p>
          <a:p>
            <a:r>
              <a:rPr lang="ru-RU" sz="2400" b="1" dirty="0" smtClean="0"/>
              <a:t>Сергея Тимофеевича Григорьева</a:t>
            </a:r>
          </a:p>
          <a:p>
            <a:r>
              <a:rPr lang="ru-RU" sz="2400" dirty="0" smtClean="0"/>
              <a:t>(1875-1956)</a:t>
            </a:r>
            <a:endParaRPr lang="ru-RU" sz="2400" dirty="0"/>
          </a:p>
        </p:txBody>
      </p:sp>
      <p:pic>
        <p:nvPicPr>
          <p:cNvPr id="153602" name="Picture 2" descr="Этот день в Русской истор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5140" y="1785926"/>
            <a:ext cx="2171715" cy="2714644"/>
          </a:xfrm>
          <a:prstGeom prst="rect">
            <a:avLst/>
          </a:prstGeom>
          <a:noFill/>
        </p:spPr>
      </p:pic>
      <p:pic>
        <p:nvPicPr>
          <p:cNvPr id="153604" name="Picture 4" descr="Издательство ФИНАНСЫ и СТАТИСТИК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4000504"/>
            <a:ext cx="1572496" cy="2281227"/>
          </a:xfrm>
          <a:prstGeom prst="rect">
            <a:avLst/>
          </a:prstGeom>
          <a:noFill/>
        </p:spPr>
      </p:pic>
      <p:pic>
        <p:nvPicPr>
          <p:cNvPr id="153606" name="Picture 6" descr="Григорьев Сергей: Поиск &quot;Григорьев Сергей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3643314"/>
            <a:ext cx="1597267" cy="2595559"/>
          </a:xfrm>
          <a:prstGeom prst="rect">
            <a:avLst/>
          </a:prstGeom>
          <a:noFill/>
        </p:spPr>
      </p:pic>
      <p:pic>
        <p:nvPicPr>
          <p:cNvPr id="153608" name="Picture 8" descr="Александр Суворов. Историческая повесть 5-89424-043-3 :: России :: Книги :: Православный магазин Риз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929066"/>
            <a:ext cx="1554491" cy="2286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литература.  ХХ век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14 октября – </a:t>
            </a:r>
          </a:p>
          <a:p>
            <a:r>
              <a:rPr lang="ru-RU" sz="2400" b="1" dirty="0" smtClean="0"/>
              <a:t>90 лет </a:t>
            </a:r>
            <a:r>
              <a:rPr lang="ru-RU" sz="2400" dirty="0" smtClean="0"/>
              <a:t>со дня рождения поэта </a:t>
            </a:r>
          </a:p>
          <a:p>
            <a:r>
              <a:rPr lang="ru-RU" sz="2400" b="1" dirty="0" smtClean="0"/>
              <a:t>Наума Моисеевича Коржавина </a:t>
            </a:r>
            <a:r>
              <a:rPr lang="ru-RU" sz="2400" dirty="0" smtClean="0"/>
              <a:t>(1925)</a:t>
            </a:r>
            <a:endParaRPr lang="ru-RU" sz="2400" dirty="0"/>
          </a:p>
        </p:txBody>
      </p:sp>
      <p:pic>
        <p:nvPicPr>
          <p:cNvPr id="152578" name="Picture 2" descr="ЛАМПАСЫ В АУ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571612"/>
            <a:ext cx="4115717" cy="2814121"/>
          </a:xfrm>
          <a:prstGeom prst="rect">
            <a:avLst/>
          </a:prstGeom>
          <a:noFill/>
        </p:spPr>
      </p:pic>
      <p:pic>
        <p:nvPicPr>
          <p:cNvPr id="152580" name="Picture 4" descr="В соблазнах кровавой эпохи. Воспоминания в 2 книгах (комплект из 2 книг), Наум Коржави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071942"/>
            <a:ext cx="1516222" cy="2228847"/>
          </a:xfrm>
          <a:prstGeom prst="rect">
            <a:avLst/>
          </a:prstGeom>
          <a:noFill/>
        </p:spPr>
      </p:pic>
      <p:pic>
        <p:nvPicPr>
          <p:cNvPr id="152582" name="Picture 6" descr="Время дано - Наум Коржавин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4429132"/>
            <a:ext cx="1285871" cy="1928806"/>
          </a:xfrm>
          <a:prstGeom prst="rect">
            <a:avLst/>
          </a:prstGeom>
          <a:noFill/>
        </p:spPr>
      </p:pic>
      <p:pic>
        <p:nvPicPr>
          <p:cNvPr id="152584" name="Picture 8" descr="Купить На скосе века, Наум Коржавин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86644" y="4500570"/>
            <a:ext cx="1435232" cy="1833557"/>
          </a:xfrm>
          <a:prstGeom prst="rect">
            <a:avLst/>
          </a:prstGeom>
          <a:noFill/>
        </p:spPr>
      </p:pic>
      <p:pic>
        <p:nvPicPr>
          <p:cNvPr id="152586" name="Picture 10" descr="Библус - В защиту банальных истин (Наум Коржавин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14612" y="3929066"/>
            <a:ext cx="1319073" cy="20907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9429784" cy="75895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33CC"/>
                </a:solidFill>
              </a:rPr>
              <a:t>Русская классика.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Литературная критика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624918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14 октября – </a:t>
            </a:r>
          </a:p>
          <a:p>
            <a:r>
              <a:rPr lang="ru-RU" sz="2400" b="1" dirty="0" smtClean="0"/>
              <a:t>175 лет </a:t>
            </a:r>
            <a:r>
              <a:rPr lang="ru-RU" sz="2400" dirty="0" smtClean="0"/>
              <a:t>со дня рождения русского критика, публициста</a:t>
            </a:r>
          </a:p>
          <a:p>
            <a:r>
              <a:rPr lang="ru-RU" sz="2400" b="1" dirty="0" smtClean="0"/>
              <a:t>Дмитрия Ивановича Писарева </a:t>
            </a:r>
          </a:p>
          <a:p>
            <a:r>
              <a:rPr lang="ru-RU" sz="2400" dirty="0" smtClean="0"/>
              <a:t>(1840-1869)</a:t>
            </a:r>
            <a:endParaRPr lang="ru-RU" sz="2400" dirty="0"/>
          </a:p>
        </p:txBody>
      </p:sp>
      <p:pic>
        <p:nvPicPr>
          <p:cNvPr id="151554" name="Picture 2" descr="Писарев, В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64" y="1428736"/>
            <a:ext cx="2420314" cy="3257530"/>
          </a:xfrm>
          <a:prstGeom prst="rect">
            <a:avLst/>
          </a:prstGeom>
          <a:noFill/>
        </p:spPr>
      </p:pic>
      <p:pic>
        <p:nvPicPr>
          <p:cNvPr id="151556" name="Picture 4" descr="ПОДАРЮ. Мыслящий пролетариат Писарева - А. Лебедев БукРивер - читайте бумажные книги бесплатно. Поменять, подарить или получит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4214818"/>
            <a:ext cx="1357322" cy="2063130"/>
          </a:xfrm>
          <a:prstGeom prst="rect">
            <a:avLst/>
          </a:prstGeom>
          <a:noFill/>
        </p:spPr>
      </p:pic>
      <p:pic>
        <p:nvPicPr>
          <p:cNvPr id="151558" name="Picture 6" descr="Библус - Д. И. Писарев. Избранные философские и общественно-политические статьи (Д. И. Писарев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4429132"/>
            <a:ext cx="1285884" cy="1928826"/>
          </a:xfrm>
          <a:prstGeom prst="rect">
            <a:avLst/>
          </a:prstGeom>
          <a:noFill/>
        </p:spPr>
      </p:pic>
      <p:pic>
        <p:nvPicPr>
          <p:cNvPr id="151560" name="Picture 8" descr="Книга &quot;Реалисты&quot; Д. И. Писарев - купить книгу ISBN с доставкой по почте в интернет-магазине OZON.r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4071942"/>
            <a:ext cx="1432557" cy="2285996"/>
          </a:xfrm>
          <a:prstGeom prst="rect">
            <a:avLst/>
          </a:prstGeom>
          <a:noFill/>
        </p:spPr>
      </p:pic>
      <p:pic>
        <p:nvPicPr>
          <p:cNvPr id="151562" name="Picture 10" descr="Книги про Отечественные философы - популярные книги из каталога отечественные философы по лучшим ценам 2014 год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3504" y="1785926"/>
            <a:ext cx="1323975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Античная литература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624918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dirty="0" smtClean="0"/>
              <a:t>15 октября – </a:t>
            </a:r>
          </a:p>
          <a:p>
            <a:r>
              <a:rPr lang="ru-RU" sz="2400" b="1" dirty="0" smtClean="0"/>
              <a:t>1945 лет </a:t>
            </a:r>
            <a:r>
              <a:rPr lang="ru-RU" sz="2400" dirty="0" smtClean="0"/>
              <a:t>со дня рождения древнеримского поэта</a:t>
            </a:r>
          </a:p>
          <a:p>
            <a:r>
              <a:rPr lang="ru-RU" sz="2400" b="1" dirty="0" err="1" smtClean="0"/>
              <a:t>Публия</a:t>
            </a:r>
            <a:r>
              <a:rPr lang="ru-RU" sz="2400" b="1" dirty="0" smtClean="0"/>
              <a:t> Марона Вергилия </a:t>
            </a:r>
          </a:p>
          <a:p>
            <a:r>
              <a:rPr lang="ru-RU" sz="2400" dirty="0" smtClean="0"/>
              <a:t>(70-19 до н.э.)</a:t>
            </a:r>
            <a:endParaRPr lang="ru-RU" sz="2400" dirty="0"/>
          </a:p>
        </p:txBody>
      </p:sp>
      <p:pic>
        <p:nvPicPr>
          <p:cNvPr id="150530" name="Picture 2" descr="The Eclogues or Bucolics By: Virgil - eBook - Kob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1500174"/>
            <a:ext cx="2042816" cy="2819366"/>
          </a:xfrm>
          <a:prstGeom prst="rect">
            <a:avLst/>
          </a:prstGeom>
          <a:noFill/>
        </p:spPr>
      </p:pic>
      <p:pic>
        <p:nvPicPr>
          <p:cNvPr id="150532" name="Picture 4" descr="Биограпедия: Мирхонд, Кашифи, Вергилий (culture.people.biograpedia) : Рассылка : Subscribe.R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4500570"/>
            <a:ext cx="1943098" cy="1943098"/>
          </a:xfrm>
          <a:prstGeom prst="rect">
            <a:avLst/>
          </a:prstGeom>
          <a:noFill/>
        </p:spPr>
      </p:pic>
      <p:pic>
        <p:nvPicPr>
          <p:cNvPr id="150534" name="Picture 6" descr="Марон Вергилий: читать книги автора, купить книги Лабирин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2786058"/>
            <a:ext cx="1916579" cy="3021634"/>
          </a:xfrm>
          <a:prstGeom prst="rect">
            <a:avLst/>
          </a:prstGeom>
          <a:noFill/>
        </p:spPr>
      </p:pic>
      <p:pic>
        <p:nvPicPr>
          <p:cNvPr id="150536" name="Picture 8" descr="Вместе весело шагать по инету. - Хочу книжку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14612" y="3571876"/>
            <a:ext cx="1807835" cy="2351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33CC33"/>
                </a:solidFill>
              </a:rPr>
              <a:t>Детская литература. </a:t>
            </a:r>
            <a:r>
              <a:rPr lang="ru-RU" b="1" dirty="0" smtClean="0">
                <a:solidFill>
                  <a:srgbClr val="00B050"/>
                </a:solidFill>
              </a:rPr>
              <a:t>ХХ/ХХ</a:t>
            </a:r>
            <a:r>
              <a:rPr lang="en-US" b="1" dirty="0" smtClean="0">
                <a:solidFill>
                  <a:srgbClr val="00B050"/>
                </a:solidFill>
              </a:rPr>
              <a:t>I</a:t>
            </a:r>
            <a:r>
              <a:rPr lang="ru-RU" b="1" dirty="0" smtClean="0">
                <a:solidFill>
                  <a:srgbClr val="00B050"/>
                </a:solidFill>
              </a:rPr>
              <a:t> век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15 октября  - </a:t>
            </a:r>
          </a:p>
          <a:p>
            <a:r>
              <a:rPr lang="ru-RU" sz="2400" b="1" dirty="0" smtClean="0"/>
              <a:t>55 лет </a:t>
            </a:r>
            <a:r>
              <a:rPr lang="ru-RU" sz="2400" dirty="0" smtClean="0"/>
              <a:t>со дня рождения писателя </a:t>
            </a:r>
          </a:p>
          <a:p>
            <a:r>
              <a:rPr lang="ru-RU" sz="2400" b="1" dirty="0" smtClean="0"/>
              <a:t>Михаила Юрьевича </a:t>
            </a:r>
            <a:r>
              <a:rPr lang="ru-RU" sz="2400" b="1" dirty="0" err="1" smtClean="0"/>
              <a:t>Есеновского</a:t>
            </a:r>
            <a:r>
              <a:rPr lang="ru-RU" sz="2400" b="1" dirty="0" smtClean="0"/>
              <a:t> </a:t>
            </a:r>
            <a:r>
              <a:rPr lang="ru-RU" sz="2400" dirty="0" smtClean="0"/>
              <a:t>(1960)</a:t>
            </a:r>
            <a:endParaRPr lang="ru-RU" sz="2400" dirty="0"/>
          </a:p>
        </p:txBody>
      </p:sp>
      <p:pic>
        <p:nvPicPr>
          <p:cNvPr id="149506" name="Picture 2" descr="http://www.mdk-arbat.ru/main-book-image/12689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3786190"/>
            <a:ext cx="1741276" cy="2540413"/>
          </a:xfrm>
          <a:prstGeom prst="rect">
            <a:avLst/>
          </a:prstGeom>
          <a:noFill/>
        </p:spPr>
      </p:pic>
      <p:pic>
        <p:nvPicPr>
          <p:cNvPr id="149508" name="Picture 4" descr="Книга: Пусть будет яблоко, Михаил Есеновский, 437 руб, издательство Арт Хаус медиа , доставка, почтой, купить - КомБук (Combook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214818"/>
            <a:ext cx="1885950" cy="1914525"/>
          </a:xfrm>
          <a:prstGeom prst="rect">
            <a:avLst/>
          </a:prstGeom>
          <a:noFill/>
        </p:spPr>
      </p:pic>
      <p:pic>
        <p:nvPicPr>
          <p:cNvPr id="149510" name="Picture 6" descr="Книга &quot;Луна за диваном&quot; Есеновский Михаил Юрьевич - Купить в Казахстан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3714752"/>
            <a:ext cx="1495425" cy="2286001"/>
          </a:xfrm>
          <a:prstGeom prst="rect">
            <a:avLst/>
          </a:prstGeom>
          <a:noFill/>
        </p:spPr>
      </p:pic>
      <p:pic>
        <p:nvPicPr>
          <p:cNvPr id="149512" name="Picture 8" descr="Аванта+ :: Серия Пестрый квадра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58082" y="4714884"/>
            <a:ext cx="1323975" cy="1428750"/>
          </a:xfrm>
          <a:prstGeom prst="rect">
            <a:avLst/>
          </a:prstGeom>
          <a:noFill/>
        </p:spPr>
      </p:pic>
      <p:pic>
        <p:nvPicPr>
          <p:cNvPr id="149514" name="Picture 10" descr="Где же ты, моя капуста. Михаил Есеновский. Беларусь. Минск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29190" y="1714488"/>
            <a:ext cx="1369884" cy="1828795"/>
          </a:xfrm>
          <a:prstGeom prst="rect">
            <a:avLst/>
          </a:prstGeom>
          <a:noFill/>
        </p:spPr>
      </p:pic>
      <p:pic>
        <p:nvPicPr>
          <p:cNvPr id="149516" name="Picture 12" descr="Esenovsky-foto5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29454" y="1500174"/>
            <a:ext cx="190500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33CC33"/>
                </a:solidFill>
              </a:rPr>
              <a:t>Детская литература</a:t>
            </a:r>
            <a:endParaRPr lang="ru-RU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77827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371600"/>
            <a:ext cx="4038600" cy="4681538"/>
          </a:xfrm>
        </p:spPr>
        <p:txBody>
          <a:bodyPr/>
          <a:lstStyle/>
          <a:p>
            <a:r>
              <a:rPr lang="ru-RU" dirty="0" smtClean="0"/>
              <a:t>16 октября – </a:t>
            </a:r>
          </a:p>
          <a:p>
            <a:r>
              <a:rPr lang="ru-RU" b="1" dirty="0" smtClean="0"/>
              <a:t>105 лет </a:t>
            </a:r>
            <a:r>
              <a:rPr lang="ru-RU" dirty="0" smtClean="0"/>
              <a:t>со дня рождения детской писательницы</a:t>
            </a:r>
          </a:p>
          <a:p>
            <a:r>
              <a:rPr lang="ru-RU" b="1" dirty="0" smtClean="0"/>
              <a:t>Лии Борисовны </a:t>
            </a:r>
            <a:r>
              <a:rPr lang="ru-RU" b="1" dirty="0" err="1" smtClean="0"/>
              <a:t>Гераскиной</a:t>
            </a:r>
            <a:r>
              <a:rPr lang="ru-RU" dirty="0" smtClean="0"/>
              <a:t> </a:t>
            </a:r>
          </a:p>
          <a:p>
            <a:r>
              <a:rPr lang="ru-RU" dirty="0" smtClean="0"/>
              <a:t>(1910-2010)</a:t>
            </a:r>
          </a:p>
        </p:txBody>
      </p:sp>
      <p:pic>
        <p:nvPicPr>
          <p:cNvPr id="77828" name="Содержимое 4" descr="Гераск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571736" y="4214818"/>
            <a:ext cx="1359059" cy="1948403"/>
          </a:xfrm>
        </p:spPr>
      </p:pic>
      <p:pic>
        <p:nvPicPr>
          <p:cNvPr id="77829" name="Рисунок 5" descr="Гераск 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3643314"/>
            <a:ext cx="1571636" cy="245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2" name="Picture 2" descr="Авторы произведений / Библиотек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1500174"/>
            <a:ext cx="287655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C3300"/>
                </a:solidFill>
              </a:rPr>
              <a:t>Отечественная литература.  ХХ век</a:t>
            </a:r>
            <a:endParaRPr lang="ru-RU" dirty="0" smtClean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78851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371600"/>
            <a:ext cx="4038600" cy="4681538"/>
          </a:xfrm>
        </p:spPr>
        <p:txBody>
          <a:bodyPr/>
          <a:lstStyle/>
          <a:p>
            <a:r>
              <a:rPr lang="ru-RU" sz="2400" dirty="0" smtClean="0"/>
              <a:t>20 октября – </a:t>
            </a:r>
          </a:p>
          <a:p>
            <a:r>
              <a:rPr lang="ru-RU" sz="2400" b="1" dirty="0" smtClean="0"/>
              <a:t>80 лет </a:t>
            </a:r>
            <a:r>
              <a:rPr lang="ru-RU" sz="2400" dirty="0" smtClean="0"/>
              <a:t>со дня рождения писателя </a:t>
            </a:r>
          </a:p>
          <a:p>
            <a:r>
              <a:rPr lang="ru-RU" sz="2400" b="1" dirty="0" smtClean="0"/>
              <a:t>Еремея </a:t>
            </a:r>
            <a:r>
              <a:rPr lang="ru-RU" sz="2400" b="1" dirty="0" err="1" smtClean="0"/>
              <a:t>Иудовича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Парнова</a:t>
            </a:r>
            <a:endParaRPr lang="ru-RU" sz="2400" b="1" dirty="0" smtClean="0"/>
          </a:p>
          <a:p>
            <a:r>
              <a:rPr lang="ru-RU" sz="2400" dirty="0" smtClean="0"/>
              <a:t>(1935-2009)</a:t>
            </a:r>
          </a:p>
        </p:txBody>
      </p:sp>
      <p:pic>
        <p:nvPicPr>
          <p:cNvPr id="78853" name="Рисунок 5" descr="Парнов 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4071942"/>
            <a:ext cx="1357322" cy="2300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4" name="Рисунок 6" descr="Парнов 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214818"/>
            <a:ext cx="1781366" cy="2012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5" name="Рисунок 7" descr="Парнов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0892" y="1500174"/>
            <a:ext cx="2005746" cy="2406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58" name="Picture 2" descr="Сочинения в трех томах. Парнов, Е. в Екатеринбурге на сайте …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4071942"/>
            <a:ext cx="1428760" cy="2282364"/>
          </a:xfrm>
          <a:prstGeom prst="rect">
            <a:avLst/>
          </a:prstGeom>
          <a:noFill/>
        </p:spPr>
      </p:pic>
      <p:pic>
        <p:nvPicPr>
          <p:cNvPr id="147460" name="Picture 4" descr="UMI.CM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57752" y="1714488"/>
            <a:ext cx="1639431" cy="2205036"/>
          </a:xfrm>
          <a:prstGeom prst="rect">
            <a:avLst/>
          </a:prstGeom>
          <a:noFill/>
        </p:spPr>
      </p:pic>
      <p:pic>
        <p:nvPicPr>
          <p:cNvPr id="147462" name="Picture 6" descr="Проблема 92. Еремей Парнов . 152 1973. Покупайте книги по низким ценам в интернет-магазине &quot;Все книги России&quot;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86644" y="4286256"/>
            <a:ext cx="1511628" cy="2000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литература.  ХХ век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696356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dirty="0" smtClean="0"/>
              <a:t>20 октября – </a:t>
            </a:r>
          </a:p>
          <a:p>
            <a:r>
              <a:rPr lang="ru-RU" sz="2400" b="1" dirty="0" smtClean="0"/>
              <a:t>65 лет </a:t>
            </a:r>
            <a:r>
              <a:rPr lang="ru-RU" sz="2400" dirty="0" smtClean="0"/>
              <a:t>со дня рождения писателя-фантаста </a:t>
            </a:r>
          </a:p>
          <a:p>
            <a:r>
              <a:rPr lang="ru-RU" sz="2400" b="1" dirty="0" smtClean="0"/>
              <a:t>Андрея Михайловича </a:t>
            </a:r>
            <a:r>
              <a:rPr lang="ru-RU" sz="2400" b="1" dirty="0" err="1" smtClean="0"/>
              <a:t>Столярова</a:t>
            </a:r>
            <a:r>
              <a:rPr lang="ru-RU" sz="2400" b="1" dirty="0" smtClean="0"/>
              <a:t> </a:t>
            </a:r>
            <a:r>
              <a:rPr lang="ru-RU" sz="2400" dirty="0" smtClean="0"/>
              <a:t>(1950)</a:t>
            </a:r>
          </a:p>
          <a:p>
            <a:endParaRPr lang="ru-RU" dirty="0"/>
          </a:p>
        </p:txBody>
      </p:sp>
      <p:pic>
        <p:nvPicPr>
          <p:cNvPr id="146434" name="Picture 2" descr="Андрей СТОЛЯРОВ, Елена ИВАНИЦКАЯ Наступает будущее Газета &quot;Первое сентября&quot; N 53/2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8" y="1500174"/>
            <a:ext cx="2228850" cy="1676400"/>
          </a:xfrm>
          <a:prstGeom prst="rect">
            <a:avLst/>
          </a:prstGeom>
          <a:noFill/>
        </p:spPr>
      </p:pic>
      <p:pic>
        <p:nvPicPr>
          <p:cNvPr id="146438" name="Picture 6" descr="сборник &quot; Страница 18 &quot; Книги и книжные сери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3786190"/>
            <a:ext cx="1929615" cy="2509818"/>
          </a:xfrm>
          <a:prstGeom prst="rect">
            <a:avLst/>
          </a:prstGeom>
          <a:noFill/>
        </p:spPr>
      </p:pic>
      <p:pic>
        <p:nvPicPr>
          <p:cNvPr id="146440" name="Picture 8" descr="13 текстов, написанных осенью &quot; Скачать бесплатно. Читать онлайн. &quot; text.tr200.biz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4000504"/>
            <a:ext cx="1500634" cy="2386008"/>
          </a:xfrm>
          <a:prstGeom prst="rect">
            <a:avLst/>
          </a:prstGeom>
          <a:noFill/>
        </p:spPr>
      </p:pic>
      <p:pic>
        <p:nvPicPr>
          <p:cNvPr id="146442" name="Picture 10" descr="Скачать популярные книги бесплатно без регистрации, читать книги бесплатно автора Столяров Андрей (4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488" y="4000504"/>
            <a:ext cx="1500198" cy="2350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428604"/>
            <a:ext cx="9144000" cy="642942"/>
          </a:xfrm>
        </p:spPr>
        <p:txBody>
          <a:bodyPr/>
          <a:lstStyle/>
          <a:p>
            <a:r>
              <a:rPr lang="ru-RU" b="1" dirty="0" smtClean="0">
                <a:solidFill>
                  <a:srgbClr val="0033CC"/>
                </a:solidFill>
              </a:rPr>
              <a:t>Русская классика</a:t>
            </a:r>
            <a:r>
              <a:rPr lang="ru-RU" dirty="0" smtClean="0">
                <a:solidFill>
                  <a:srgbClr val="0033CC"/>
                </a:solidFill>
              </a:rPr>
              <a:t>. </a:t>
            </a:r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Русское зарубежье</a:t>
            </a:r>
            <a:endParaRPr lang="ru-RU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22 октября – </a:t>
            </a:r>
          </a:p>
          <a:p>
            <a:r>
              <a:rPr lang="ru-RU" sz="2400" b="1" dirty="0" smtClean="0"/>
              <a:t>145 лет </a:t>
            </a:r>
            <a:r>
              <a:rPr lang="ru-RU" sz="2400" dirty="0" smtClean="0"/>
              <a:t>со дня рождения писателя</a:t>
            </a:r>
          </a:p>
          <a:p>
            <a:r>
              <a:rPr lang="ru-RU" sz="2400" b="1" smtClean="0"/>
              <a:t>Ивана Алексеевича </a:t>
            </a:r>
            <a:r>
              <a:rPr lang="ru-RU" sz="2400" b="1" dirty="0" smtClean="0"/>
              <a:t>Бунина</a:t>
            </a:r>
            <a:r>
              <a:rPr lang="ru-RU" sz="2400" dirty="0" smtClean="0"/>
              <a:t> (1870-1953)</a:t>
            </a:r>
            <a:endParaRPr lang="ru-RU" sz="2400" dirty="0"/>
          </a:p>
        </p:txBody>
      </p:sp>
      <p:pic>
        <p:nvPicPr>
          <p:cNvPr id="8" name="Picture 2" descr="http://im1-tub-ru.yandex.net/i?id=487035802a6dcef79be68864d87f664c-24-144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9652" y="0"/>
            <a:ext cx="714348" cy="714348"/>
          </a:xfrm>
          <a:prstGeom prst="rect">
            <a:avLst/>
          </a:prstGeom>
          <a:noFill/>
        </p:spPr>
      </p:pic>
      <p:pic>
        <p:nvPicPr>
          <p:cNvPr id="145410" name="Picture 2" descr="7 самых знаменитых русских эмигрантов Русская семерк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50" y="1643050"/>
            <a:ext cx="2397339" cy="3082978"/>
          </a:xfrm>
          <a:prstGeom prst="rect">
            <a:avLst/>
          </a:prstGeom>
          <a:noFill/>
        </p:spPr>
      </p:pic>
      <p:pic>
        <p:nvPicPr>
          <p:cNvPr id="145412" name="Picture 4" descr="Скачать книги бунин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4572008"/>
            <a:ext cx="1208044" cy="1733544"/>
          </a:xfrm>
          <a:prstGeom prst="rect">
            <a:avLst/>
          </a:prstGeom>
          <a:noFill/>
        </p:spPr>
      </p:pic>
      <p:pic>
        <p:nvPicPr>
          <p:cNvPr id="145414" name="Picture 6" descr="Книга &quot;Темные аллеи. Окаянные дни. Повести и рассказы&quot; - Иван Бунин. Купить книгу, читать рецензии ISBN 978-5-699-69007-7 Лабири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14480" y="4572008"/>
            <a:ext cx="1132091" cy="1781156"/>
          </a:xfrm>
          <a:prstGeom prst="rect">
            <a:avLst/>
          </a:prstGeom>
          <a:noFill/>
        </p:spPr>
      </p:pic>
      <p:pic>
        <p:nvPicPr>
          <p:cNvPr id="145416" name="Picture 8" descr="Стихотворения - Иван Бунин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01024" y="5072074"/>
            <a:ext cx="880432" cy="1316246"/>
          </a:xfrm>
          <a:prstGeom prst="rect">
            <a:avLst/>
          </a:prstGeom>
          <a:noFill/>
        </p:spPr>
      </p:pic>
      <p:pic>
        <p:nvPicPr>
          <p:cNvPr id="145420" name="Picture 12" descr="Скачать бесплатно книгу: Пахнет черемухой. Год: 1974 Автор: Бунин И А Жанр: Стихи Издательство: М : Малыш Язык: Русский Формат: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72000" y="4357694"/>
            <a:ext cx="1260955" cy="1976418"/>
          </a:xfrm>
          <a:prstGeom prst="rect">
            <a:avLst/>
          </a:prstGeom>
          <a:noFill/>
        </p:spPr>
      </p:pic>
      <p:pic>
        <p:nvPicPr>
          <p:cNvPr id="145422" name="Picture 14" descr="Иван Алексеевич Бунин ( 140 лет со дня рождения) Иван Алексеевич Бунин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14678" y="4714884"/>
            <a:ext cx="1037702" cy="1624004"/>
          </a:xfrm>
          <a:prstGeom prst="rect">
            <a:avLst/>
          </a:prstGeom>
          <a:noFill/>
        </p:spPr>
      </p:pic>
      <p:pic>
        <p:nvPicPr>
          <p:cNvPr id="145424" name="Picture 16" descr="Книга &quot;Окаянные дни&quot; Иван Алексеевич Бунин купить с доставкой по Киеву/Украине. &quot;Окаянные дни&quot; - Иван Алексеевич Бунин: цена, оп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14876" y="2071678"/>
            <a:ext cx="1050109" cy="1666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rgbClr val="CC3399"/>
                </a:solidFill>
              </a:rPr>
              <a:t>Зарубежная литература</a:t>
            </a:r>
            <a:endParaRPr lang="ru-RU" b="1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28596" y="6305550"/>
            <a:ext cx="8182004" cy="476250"/>
          </a:xfrm>
        </p:spPr>
        <p:txBody>
          <a:bodyPr/>
          <a:lstStyle/>
          <a:p>
            <a:pPr algn="ctr"/>
            <a:r>
              <a:rPr lang="ru-RU" smtClean="0"/>
              <a:t>Календарь 2015</a:t>
            </a:r>
            <a:endParaRPr lang="ru-RU" dirty="0"/>
          </a:p>
        </p:txBody>
      </p:sp>
      <p:sp>
        <p:nvSpPr>
          <p:cNvPr id="76803" name="Содержимое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dirty="0" smtClean="0"/>
              <a:t>2 января – </a:t>
            </a:r>
          </a:p>
          <a:p>
            <a:r>
              <a:rPr lang="ru-RU" sz="2400" b="1" dirty="0" smtClean="0"/>
              <a:t>95 лет</a:t>
            </a:r>
            <a:r>
              <a:rPr lang="ru-RU" sz="2400" dirty="0" smtClean="0"/>
              <a:t> со дня рождения американского писателя </a:t>
            </a:r>
          </a:p>
          <a:p>
            <a:r>
              <a:rPr lang="ru-RU" sz="2400" b="1" dirty="0" err="1" smtClean="0"/>
              <a:t>Айзека</a:t>
            </a:r>
            <a:r>
              <a:rPr lang="ru-RU" sz="2400" b="1" dirty="0" smtClean="0"/>
              <a:t> Азимова</a:t>
            </a:r>
          </a:p>
          <a:p>
            <a:r>
              <a:rPr lang="ru-RU" sz="2400" dirty="0" smtClean="0"/>
              <a:t> (1920–1992)</a:t>
            </a:r>
          </a:p>
          <a:p>
            <a:endParaRPr lang="ru-RU" dirty="0" smtClean="0"/>
          </a:p>
        </p:txBody>
      </p:sp>
      <p:pic>
        <p:nvPicPr>
          <p:cNvPr id="76804" name="Содержимое 5" descr="Азимов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000760" y="1428736"/>
            <a:ext cx="2857500" cy="3648075"/>
          </a:xfrm>
        </p:spPr>
      </p:pic>
      <p:pic>
        <p:nvPicPr>
          <p:cNvPr id="76805" name="Рисунок 6" descr="Азимов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3143248"/>
            <a:ext cx="1724844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4" name="Picture 2" descr="http://smitsoft.ru/uploads/posts/2013-05/1368584279_6yelbcb5q7lnh2x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3929066"/>
            <a:ext cx="1705404" cy="23281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литература.  ХХ век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624918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22 октября – </a:t>
            </a:r>
          </a:p>
          <a:p>
            <a:r>
              <a:rPr lang="ru-RU" sz="2400" b="1" dirty="0" smtClean="0"/>
              <a:t>90 лет </a:t>
            </a:r>
            <a:r>
              <a:rPr lang="ru-RU" sz="2400" dirty="0" smtClean="0"/>
              <a:t>со дня рождения поэта </a:t>
            </a:r>
          </a:p>
          <a:p>
            <a:r>
              <a:rPr lang="ru-RU" sz="2400" b="1" dirty="0" smtClean="0"/>
              <a:t>Евгения Михайловича </a:t>
            </a:r>
            <a:r>
              <a:rPr lang="ru-RU" sz="2400" b="1" dirty="0" err="1" smtClean="0"/>
              <a:t>Винокурова</a:t>
            </a:r>
            <a:r>
              <a:rPr lang="ru-RU" sz="2400" b="1" dirty="0" smtClean="0"/>
              <a:t> </a:t>
            </a:r>
          </a:p>
          <a:p>
            <a:r>
              <a:rPr lang="ru-RU" sz="2400" dirty="0" smtClean="0"/>
              <a:t>(1925-1993)</a:t>
            </a:r>
            <a:endParaRPr lang="ru-RU" sz="2400" dirty="0"/>
          </a:p>
        </p:txBody>
      </p:sp>
      <p:pic>
        <p:nvPicPr>
          <p:cNvPr id="144386" name="Picture 2" descr="Фотография Евгений Винокуров (Photo of Evgeniy Vinokurov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9454" y="1500174"/>
            <a:ext cx="1905000" cy="2552700"/>
          </a:xfrm>
          <a:prstGeom prst="rect">
            <a:avLst/>
          </a:prstGeom>
          <a:noFill/>
        </p:spPr>
      </p:pic>
      <p:pic>
        <p:nvPicPr>
          <p:cNvPr id="144388" name="Picture 4" descr="Остается в силе - Евгений Винокуров БукРивер - читайте бумажные книги бесплатно. Поменять, подарить или получить в подарок книгу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4357694"/>
            <a:ext cx="1612221" cy="1966911"/>
          </a:xfrm>
          <a:prstGeom prst="rect">
            <a:avLst/>
          </a:prstGeom>
          <a:noFill/>
        </p:spPr>
      </p:pic>
      <p:pic>
        <p:nvPicPr>
          <p:cNvPr id="144390" name="Picture 6" descr="Музыка Винокуров, Евгений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2500306"/>
            <a:ext cx="1696336" cy="2928926"/>
          </a:xfrm>
          <a:prstGeom prst="rect">
            <a:avLst/>
          </a:prstGeom>
          <a:noFill/>
        </p:spPr>
      </p:pic>
      <p:pic>
        <p:nvPicPr>
          <p:cNvPr id="144392" name="Picture 8" descr="Подборки с книгой Преодоление очевидностей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2330" y="4357694"/>
            <a:ext cx="1347682" cy="1900233"/>
          </a:xfrm>
          <a:prstGeom prst="rect">
            <a:avLst/>
          </a:prstGeom>
          <a:noFill/>
        </p:spPr>
      </p:pic>
      <p:pic>
        <p:nvPicPr>
          <p:cNvPr id="144394" name="Picture 10" descr="Библус - Евгений Винокуров. Метафоры (Евгений Винокуров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4357694"/>
            <a:ext cx="1571534" cy="2071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Заголовок 3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C3399"/>
                </a:solidFill>
              </a:rPr>
              <a:t>Зарубежная детская литература</a:t>
            </a:r>
            <a:endParaRPr lang="ru-RU" b="1" dirty="0" smtClean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80899" name="Содержимое 4"/>
          <p:cNvSpPr>
            <a:spLocks noGrp="1"/>
          </p:cNvSpPr>
          <p:nvPr>
            <p:ph sz="half" idx="1"/>
          </p:nvPr>
        </p:nvSpPr>
        <p:spPr>
          <a:xfrm>
            <a:off x="301625" y="1371600"/>
            <a:ext cx="4038600" cy="468153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23 октября – </a:t>
            </a:r>
          </a:p>
          <a:p>
            <a:r>
              <a:rPr lang="ru-RU" sz="2400" b="1" dirty="0" smtClean="0"/>
              <a:t>95 лет </a:t>
            </a:r>
            <a:r>
              <a:rPr lang="ru-RU" sz="2400" dirty="0" smtClean="0"/>
              <a:t>со дня рождения итальянского писателя </a:t>
            </a:r>
          </a:p>
          <a:p>
            <a:r>
              <a:rPr lang="ru-RU" sz="2400" b="1" dirty="0" err="1" smtClean="0"/>
              <a:t>Джанни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Родари</a:t>
            </a:r>
            <a:r>
              <a:rPr lang="ru-RU" sz="2400" b="1" dirty="0" smtClean="0"/>
              <a:t> </a:t>
            </a:r>
          </a:p>
          <a:p>
            <a:r>
              <a:rPr lang="ru-RU" sz="2400" dirty="0" smtClean="0"/>
              <a:t>(1920-1980) </a:t>
            </a:r>
          </a:p>
        </p:txBody>
      </p:sp>
      <p:pic>
        <p:nvPicPr>
          <p:cNvPr id="80900" name="Содержимое 6" descr="Родари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929454" y="1428736"/>
            <a:ext cx="1997030" cy="3001653"/>
          </a:xfrm>
        </p:spPr>
      </p:pic>
      <p:pic>
        <p:nvPicPr>
          <p:cNvPr id="80901" name="Рисунок 7" descr="Родари 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071942"/>
            <a:ext cx="1599008" cy="2024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2" name="Рисунок 8" descr="Родари 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4000504"/>
            <a:ext cx="16160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2" name="Picture 2" descr="родари какого цвета ремесл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43834" y="4572008"/>
            <a:ext cx="1247784" cy="1714513"/>
          </a:xfrm>
          <a:prstGeom prst="rect">
            <a:avLst/>
          </a:prstGeom>
          <a:noFill/>
        </p:spPr>
      </p:pic>
      <p:pic>
        <p:nvPicPr>
          <p:cNvPr id="143364" name="Picture 4" descr="Некоторые произведения Джанни Родари - Картинка 13730/5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57752" y="4214818"/>
            <a:ext cx="1428760" cy="2162190"/>
          </a:xfrm>
          <a:prstGeom prst="rect">
            <a:avLst/>
          </a:prstGeom>
          <a:noFill/>
        </p:spPr>
      </p:pic>
      <p:pic>
        <p:nvPicPr>
          <p:cNvPr id="143366" name="Picture 6" descr="Юлия Добровольская: читать книги автора, купить книги Лабири…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29190" y="1785926"/>
            <a:ext cx="1505445" cy="2176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33CC"/>
                </a:solidFill>
              </a:rPr>
              <a:t>Русская классика. 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Серебряный век</a:t>
            </a:r>
            <a:endParaRPr lang="ru-RU" b="1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dirty="0" smtClean="0"/>
              <a:t>29 октября – </a:t>
            </a:r>
          </a:p>
          <a:p>
            <a:r>
              <a:rPr lang="ru-RU" sz="2400" b="1" dirty="0" smtClean="0"/>
              <a:t>135 лет </a:t>
            </a:r>
            <a:r>
              <a:rPr lang="ru-RU" sz="2400" dirty="0" smtClean="0"/>
              <a:t>со дня рождения писателя </a:t>
            </a:r>
          </a:p>
          <a:p>
            <a:r>
              <a:rPr lang="ru-RU" sz="2400" b="1" dirty="0" smtClean="0"/>
              <a:t>Андрея Белого </a:t>
            </a:r>
            <a:r>
              <a:rPr lang="ru-RU" sz="2400" dirty="0" smtClean="0"/>
              <a:t>(Бориса Николаевича Бугаева) </a:t>
            </a:r>
          </a:p>
          <a:p>
            <a:r>
              <a:rPr lang="ru-RU" sz="2400" dirty="0" smtClean="0"/>
              <a:t>(1880-1934)</a:t>
            </a:r>
          </a:p>
          <a:p>
            <a:endParaRPr lang="ru-RU" dirty="0"/>
          </a:p>
        </p:txBody>
      </p:sp>
      <p:pic>
        <p:nvPicPr>
          <p:cNvPr id="5" name="Содержимое 3" descr="Белый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29322" y="1571612"/>
            <a:ext cx="2847975" cy="3810000"/>
          </a:xfrm>
        </p:spPr>
      </p:pic>
      <p:pic>
        <p:nvPicPr>
          <p:cNvPr id="141314" name="Picture 2" descr="Петербург - купить, цена, описание - Андрей Белый Киев, Украина AudioBooks.u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3571876"/>
            <a:ext cx="1628949" cy="2557450"/>
          </a:xfrm>
          <a:prstGeom prst="rect">
            <a:avLst/>
          </a:prstGeom>
          <a:noFill/>
        </p:spPr>
      </p:pic>
      <p:pic>
        <p:nvPicPr>
          <p:cNvPr id="141316" name="Picture 4" descr="Серия книг &quot;Литературная летопись Москвы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500570"/>
            <a:ext cx="1174733" cy="1838458"/>
          </a:xfrm>
          <a:prstGeom prst="rect">
            <a:avLst/>
          </a:prstGeom>
          <a:noFill/>
        </p:spPr>
      </p:pic>
      <p:pic>
        <p:nvPicPr>
          <p:cNvPr id="141318" name="Picture 6" descr="Купить Солнце, Андрей Белый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00232" y="4429132"/>
            <a:ext cx="1406596" cy="18145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Заголовок 3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33CC33"/>
                </a:solidFill>
              </a:rPr>
              <a:t>Детская литература</a:t>
            </a:r>
            <a:endParaRPr lang="ru-RU" dirty="0" smtClean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82947" name="Содержимое 4"/>
          <p:cNvSpPr>
            <a:spLocks noGrp="1"/>
          </p:cNvSpPr>
          <p:nvPr>
            <p:ph sz="half" idx="1"/>
          </p:nvPr>
        </p:nvSpPr>
        <p:spPr>
          <a:xfrm>
            <a:off x="301625" y="1371600"/>
            <a:ext cx="4038600" cy="468153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26 октября – </a:t>
            </a:r>
          </a:p>
          <a:p>
            <a:r>
              <a:rPr lang="ru-RU" sz="2400" b="1" dirty="0" smtClean="0"/>
              <a:t>90 лет </a:t>
            </a:r>
            <a:r>
              <a:rPr lang="ru-RU" sz="2400" dirty="0" smtClean="0"/>
              <a:t>со дня рождения русского писателя </a:t>
            </a:r>
          </a:p>
          <a:p>
            <a:r>
              <a:rPr lang="ru-RU" sz="2400" b="1" dirty="0" smtClean="0"/>
              <a:t>Владимира </a:t>
            </a:r>
            <a:r>
              <a:rPr lang="ru-RU" sz="2400" b="1" dirty="0" err="1" smtClean="0"/>
              <a:t>Карповича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Железникова</a:t>
            </a:r>
            <a:r>
              <a:rPr lang="ru-RU" sz="2400" b="1" dirty="0" smtClean="0"/>
              <a:t> </a:t>
            </a:r>
            <a:r>
              <a:rPr lang="ru-RU" sz="2400" dirty="0" smtClean="0"/>
              <a:t>(1925)</a:t>
            </a:r>
          </a:p>
        </p:txBody>
      </p:sp>
      <p:pic>
        <p:nvPicPr>
          <p:cNvPr id="82948" name="Содержимое 7" descr="Желез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7215206" y="1500174"/>
            <a:ext cx="1643074" cy="2306832"/>
          </a:xfrm>
        </p:spPr>
      </p:pic>
      <p:pic>
        <p:nvPicPr>
          <p:cNvPr id="82949" name="Рисунок 8" descr="Желез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429132"/>
            <a:ext cx="1300149" cy="1733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0" name="Picture 2" descr="Чучело (Аудиокнига) Скачать аудиокнигу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86644" y="4286256"/>
            <a:ext cx="1467496" cy="1908592"/>
          </a:xfrm>
          <a:prstGeom prst="rect">
            <a:avLst/>
          </a:prstGeom>
          <a:noFill/>
        </p:spPr>
      </p:pic>
      <p:pic>
        <p:nvPicPr>
          <p:cNvPr id="140292" name="Picture 4" descr="Светлана Елисеева - Иллюстрированное издание книги &quot;Чучело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1714488"/>
            <a:ext cx="1376993" cy="2000265"/>
          </a:xfrm>
          <a:prstGeom prst="rect">
            <a:avLst/>
          </a:prstGeom>
          <a:noFill/>
        </p:spPr>
      </p:pic>
      <p:pic>
        <p:nvPicPr>
          <p:cNvPr id="140294" name="Picture 6" descr="Жизнь и приключения чудака - Владимир Железников - 5-7880-0102-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86446" y="4286256"/>
            <a:ext cx="1233170" cy="1966906"/>
          </a:xfrm>
          <a:prstGeom prst="rect">
            <a:avLst/>
          </a:prstGeom>
          <a:noFill/>
        </p:spPr>
      </p:pic>
      <p:pic>
        <p:nvPicPr>
          <p:cNvPr id="140296" name="Picture 8" descr="Торрент Аудиокниги :: Скачать torrent :: Скачать Железников Владимир - Последний парад / Каждый мечтает о собаке / Таня и Юстик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3108" y="4286256"/>
            <a:ext cx="1260153" cy="1928806"/>
          </a:xfrm>
          <a:prstGeom prst="rect">
            <a:avLst/>
          </a:prstGeom>
          <a:noFill/>
        </p:spPr>
      </p:pic>
      <p:pic>
        <p:nvPicPr>
          <p:cNvPr id="140298" name="Picture 10" descr="Скачать бесплатно книгу: Голубая Катя. Название: Голубая Катя Автор: Железников В К Издательство: Детская литература Год: 1977 С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57620" y="4214818"/>
            <a:ext cx="1549512" cy="19764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литература.  ХХ век</a:t>
            </a:r>
            <a:endParaRPr lang="ru-RU" b="1" dirty="0" smtClean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83971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371600"/>
            <a:ext cx="4038600" cy="468153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30 октября – </a:t>
            </a:r>
          </a:p>
          <a:p>
            <a:r>
              <a:rPr lang="ru-RU" sz="2400" b="1" dirty="0" smtClean="0"/>
              <a:t>95 лет </a:t>
            </a:r>
            <a:r>
              <a:rPr lang="ru-RU" sz="2400" dirty="0" smtClean="0"/>
              <a:t>со дня рождения русского писателя </a:t>
            </a:r>
          </a:p>
          <a:p>
            <a:r>
              <a:rPr lang="ru-RU" sz="2400" b="1" dirty="0" smtClean="0"/>
              <a:t>Вячеслава Леонидовича Кондратьева </a:t>
            </a:r>
          </a:p>
          <a:p>
            <a:r>
              <a:rPr lang="ru-RU" sz="2400" dirty="0" smtClean="0"/>
              <a:t>(1920-1993)</a:t>
            </a:r>
          </a:p>
        </p:txBody>
      </p:sp>
      <p:pic>
        <p:nvPicPr>
          <p:cNvPr id="83972" name="Содержимое 4" descr="Конд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7429520" y="1428736"/>
            <a:ext cx="1524000" cy="2024062"/>
          </a:xfrm>
        </p:spPr>
      </p:pic>
      <p:pic>
        <p:nvPicPr>
          <p:cNvPr id="83973" name="Рисунок 5" descr="Конд 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8082" y="3857628"/>
            <a:ext cx="1434451" cy="2395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4" name="Рисунок 6" descr="Конд 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2571744"/>
            <a:ext cx="1905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6" name="Picture 2" descr="http://s.bookmix.ru/books/2/7/2/Vyacheslav_Kondratev_Povesti_827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14612" y="4143380"/>
            <a:ext cx="1428760" cy="2286017"/>
          </a:xfrm>
          <a:prstGeom prst="rect">
            <a:avLst/>
          </a:prstGeom>
          <a:noFill/>
        </p:spPr>
      </p:pic>
      <p:pic>
        <p:nvPicPr>
          <p:cNvPr id="139268" name="Picture 4" descr="Разные писатели - Книги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472" y="4286256"/>
            <a:ext cx="1337291" cy="21669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литература.  ХХ век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31 октября – </a:t>
            </a:r>
          </a:p>
          <a:p>
            <a:r>
              <a:rPr lang="ru-RU" sz="2400" b="1" dirty="0" smtClean="0"/>
              <a:t>85 лет </a:t>
            </a:r>
            <a:r>
              <a:rPr lang="ru-RU" sz="2400" dirty="0" smtClean="0"/>
              <a:t>со дня рождения писательницы, критика</a:t>
            </a:r>
          </a:p>
          <a:p>
            <a:r>
              <a:rPr lang="ru-RU" sz="2400" b="1" dirty="0" smtClean="0"/>
              <a:t>Ларисы </a:t>
            </a:r>
            <a:r>
              <a:rPr lang="ru-RU" sz="2400" b="1" dirty="0" err="1" smtClean="0"/>
              <a:t>Теодоровны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Исаровой</a:t>
            </a:r>
            <a:r>
              <a:rPr lang="ru-RU" sz="2400" b="1" dirty="0" smtClean="0"/>
              <a:t> </a:t>
            </a:r>
          </a:p>
          <a:p>
            <a:r>
              <a:rPr lang="ru-RU" sz="2400" dirty="0" smtClean="0"/>
              <a:t>(1930-1992)</a:t>
            </a:r>
            <a:endParaRPr lang="ru-RU" sz="2400" dirty="0"/>
          </a:p>
        </p:txBody>
      </p:sp>
      <p:pic>
        <p:nvPicPr>
          <p:cNvPr id="138242" name="Picture 2" descr="Тень Жар-Птицы - Скачать книгу бесплатн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256"/>
            <a:ext cx="1609615" cy="2047856"/>
          </a:xfrm>
          <a:prstGeom prst="rect">
            <a:avLst/>
          </a:prstGeom>
          <a:noFill/>
        </p:spPr>
      </p:pic>
      <p:pic>
        <p:nvPicPr>
          <p:cNvPr id="138244" name="Picture 4" descr="Война с аксиомой - Лариса Исарова БукРивер - читайте бумажные книги бесплатно. Поменять, подарить или получить в подарок книгу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7" y="4286256"/>
            <a:ext cx="1220564" cy="2038342"/>
          </a:xfrm>
          <a:prstGeom prst="rect">
            <a:avLst/>
          </a:prstGeom>
          <a:noFill/>
        </p:spPr>
      </p:pic>
      <p:pic>
        <p:nvPicPr>
          <p:cNvPr id="138246" name="Picture 6" descr="Книга Крепостная идиллия - купить книжку крепостная идиллия от Лариса Исарова в книжном интернет магазине OZON.ru с доставкой п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4500570"/>
            <a:ext cx="1285875" cy="1905000"/>
          </a:xfrm>
          <a:prstGeom prst="rect">
            <a:avLst/>
          </a:prstGeom>
          <a:noFill/>
        </p:spPr>
      </p:pic>
      <p:pic>
        <p:nvPicPr>
          <p:cNvPr id="138248" name="Picture 8" descr="Книжный магазин, букинистический и не только. Купить книги. Продать книги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72396" y="4357694"/>
            <a:ext cx="1334418" cy="1853097"/>
          </a:xfrm>
          <a:prstGeom prst="rect">
            <a:avLst/>
          </a:prstGeom>
          <a:noFill/>
        </p:spPr>
      </p:pic>
      <p:pic>
        <p:nvPicPr>
          <p:cNvPr id="138250" name="Picture 10" descr="Записки старшеклассницы - Книги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00496" y="4429132"/>
            <a:ext cx="1194559" cy="1859531"/>
          </a:xfrm>
          <a:prstGeom prst="rect">
            <a:avLst/>
          </a:prstGeom>
          <a:noFill/>
        </p:spPr>
      </p:pic>
      <p:pic>
        <p:nvPicPr>
          <p:cNvPr id="138252" name="Picture 12" descr="http://img-fotki.yandex.ru/get/4404/24074356.23/0_65c57_28ba3232_XL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14876" y="1500174"/>
            <a:ext cx="4143404" cy="2628102"/>
          </a:xfrm>
          <a:prstGeom prst="rect">
            <a:avLst/>
          </a:prstGeom>
          <a:noFill/>
        </p:spPr>
      </p:pic>
      <p:sp>
        <p:nvSpPr>
          <p:cNvPr id="16" name="Стрелка вниз 15"/>
          <p:cNvSpPr/>
          <p:nvPr/>
        </p:nvSpPr>
        <p:spPr>
          <a:xfrm>
            <a:off x="6143636" y="1857364"/>
            <a:ext cx="285752" cy="5497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33CC33"/>
                </a:solidFill>
              </a:rPr>
              <a:t>Детская литература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624918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dirty="0" smtClean="0"/>
              <a:t>2 ноября – </a:t>
            </a:r>
          </a:p>
          <a:p>
            <a:r>
              <a:rPr lang="ru-RU" sz="2400" b="1" dirty="0" smtClean="0"/>
              <a:t>80 лет </a:t>
            </a:r>
            <a:r>
              <a:rPr lang="ru-RU" sz="2400" dirty="0" smtClean="0"/>
              <a:t>со дня рождения поэта-песенника, драматурга </a:t>
            </a:r>
          </a:p>
          <a:p>
            <a:r>
              <a:rPr lang="ru-RU" sz="2400" b="1" dirty="0" smtClean="0"/>
              <a:t>Михаила Спартаковича </a:t>
            </a:r>
            <a:r>
              <a:rPr lang="ru-RU" sz="2400" b="1" dirty="0" err="1" smtClean="0"/>
              <a:t>Пляцковского</a:t>
            </a:r>
            <a:endParaRPr lang="ru-RU" sz="2400" b="1" dirty="0" smtClean="0"/>
          </a:p>
          <a:p>
            <a:r>
              <a:rPr lang="ru-RU" sz="2400" dirty="0" smtClean="0"/>
              <a:t>(1935-1991)</a:t>
            </a:r>
          </a:p>
          <a:p>
            <a:endParaRPr lang="ru-RU" dirty="0"/>
          </a:p>
        </p:txBody>
      </p:sp>
      <p:pic>
        <p:nvPicPr>
          <p:cNvPr id="6" name="Picture 6" descr="http://im1-tub-ru.yandex.net/i?id=9755063c036f9f7d80b13e74f83ca639-131-144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496" y="0"/>
            <a:ext cx="571504" cy="824284"/>
          </a:xfrm>
          <a:prstGeom prst="rect">
            <a:avLst/>
          </a:prstGeom>
          <a:noFill/>
        </p:spPr>
      </p:pic>
      <p:pic>
        <p:nvPicPr>
          <p:cNvPr id="167938" name="Picture 2" descr="Донецкая еврейская общин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16" y="1428736"/>
            <a:ext cx="2098526" cy="2757464"/>
          </a:xfrm>
          <a:prstGeom prst="rect">
            <a:avLst/>
          </a:prstGeom>
          <a:noFill/>
        </p:spPr>
      </p:pic>
      <p:pic>
        <p:nvPicPr>
          <p:cNvPr id="167940" name="Picture 4" descr="Детский портал: мультфильмы, кино, аудиосказки, игрушки - Журнал Колобок - Жила-была песенка (1982-03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1643050"/>
            <a:ext cx="1110750" cy="1566854"/>
          </a:xfrm>
          <a:prstGeom prst="rect">
            <a:avLst/>
          </a:prstGeom>
          <a:noFill/>
        </p:spPr>
      </p:pic>
      <p:pic>
        <p:nvPicPr>
          <p:cNvPr id="167942" name="Picture 6" descr="Художественные книги для детей - купить художественные книги детям купить заказать киев украин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85918" y="4786322"/>
            <a:ext cx="1081295" cy="1633517"/>
          </a:xfrm>
          <a:prstGeom prst="rect">
            <a:avLst/>
          </a:prstGeom>
          <a:noFill/>
        </p:spPr>
      </p:pic>
      <p:pic>
        <p:nvPicPr>
          <p:cNvPr id="167944" name="Picture 8" descr="Солнышко на память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3438" y="3571876"/>
            <a:ext cx="1969454" cy="2619374"/>
          </a:xfrm>
          <a:prstGeom prst="rect">
            <a:avLst/>
          </a:prstGeom>
          <a:noFill/>
        </p:spPr>
      </p:pic>
      <p:pic>
        <p:nvPicPr>
          <p:cNvPr id="167946" name="Picture 10" descr="Серия книг - купить книжную серию по лучшей цене на OZON.ru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43240" y="4286256"/>
            <a:ext cx="1238250" cy="1905000"/>
          </a:xfrm>
          <a:prstGeom prst="rect">
            <a:avLst/>
          </a:prstGeom>
          <a:noFill/>
        </p:spPr>
      </p:pic>
      <p:pic>
        <p:nvPicPr>
          <p:cNvPr id="167948" name="Picture 12" descr="Пляцковский Михаил / Я + Ты - DISKOBOL.RU / интернет-магазин, мечущий диски!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43768" y="4572008"/>
            <a:ext cx="1428740" cy="1428740"/>
          </a:xfrm>
          <a:prstGeom prst="rect">
            <a:avLst/>
          </a:prstGeom>
          <a:noFill/>
        </p:spPr>
      </p:pic>
      <p:pic>
        <p:nvPicPr>
          <p:cNvPr id="167950" name="Picture 14" descr="Книга - Давай с тобой поговорим - Олег Митяев - isbn: 5-699-05362-Х - цена, описание, отзывы - купить книги в интернет-магазине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7158" y="4786322"/>
            <a:ext cx="1000132" cy="1570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литература.  ХХ век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3 ноября – </a:t>
            </a:r>
          </a:p>
          <a:p>
            <a:r>
              <a:rPr lang="ru-RU" sz="2400" b="1" dirty="0" smtClean="0"/>
              <a:t>120 лет </a:t>
            </a:r>
            <a:r>
              <a:rPr lang="ru-RU" sz="2400" dirty="0" smtClean="0"/>
              <a:t>со дня рождения поэта </a:t>
            </a:r>
          </a:p>
          <a:p>
            <a:r>
              <a:rPr lang="ru-RU" sz="2400" b="1" dirty="0" smtClean="0"/>
              <a:t>Эдуарда Георгиевича Багрицкого </a:t>
            </a:r>
          </a:p>
          <a:p>
            <a:r>
              <a:rPr lang="ru-RU" sz="2400" dirty="0" smtClean="0"/>
              <a:t>(1895-1934)</a:t>
            </a:r>
            <a:endParaRPr lang="ru-RU" sz="2400" dirty="0"/>
          </a:p>
        </p:txBody>
      </p:sp>
      <p:pic>
        <p:nvPicPr>
          <p:cNvPr id="166914" name="Picture 2" descr="Эдуард Багрицки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60" y="1357298"/>
            <a:ext cx="2987537" cy="3643338"/>
          </a:xfrm>
          <a:prstGeom prst="rect">
            <a:avLst/>
          </a:prstGeom>
          <a:noFill/>
        </p:spPr>
      </p:pic>
      <p:pic>
        <p:nvPicPr>
          <p:cNvPr id="166916" name="Picture 4" descr="Поэзия - страница номер 13 - каталог интернет магазина OZON.r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286256"/>
            <a:ext cx="1485900" cy="1905000"/>
          </a:xfrm>
          <a:prstGeom prst="rect">
            <a:avLst/>
          </a:prstGeom>
          <a:noFill/>
        </p:spPr>
      </p:pic>
      <p:pic>
        <p:nvPicPr>
          <p:cNvPr id="166918" name="Picture 6" descr="varjag_2007 Entries tagged with поэзи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4214818"/>
            <a:ext cx="1500198" cy="2000264"/>
          </a:xfrm>
          <a:prstGeom prst="rect">
            <a:avLst/>
          </a:prstGeom>
          <a:noFill/>
        </p:spPr>
      </p:pic>
      <p:pic>
        <p:nvPicPr>
          <p:cNvPr id="166920" name="Picture 8" descr="Книготорговая группа &quot;ПродаЛитЪ&quot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28860" y="3714752"/>
            <a:ext cx="1780439" cy="25383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33CC33"/>
                </a:solidFill>
              </a:rPr>
              <a:t>Детская литература</a:t>
            </a:r>
            <a:endParaRPr lang="ru-RU" dirty="0" smtClean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83920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84995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371600"/>
            <a:ext cx="4038600" cy="468153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4 ноября – </a:t>
            </a:r>
          </a:p>
          <a:p>
            <a:r>
              <a:rPr lang="ru-RU" sz="2400" b="1" dirty="0" smtClean="0"/>
              <a:t>105</a:t>
            </a:r>
            <a:r>
              <a:rPr lang="ru-RU" sz="2400" dirty="0" smtClean="0"/>
              <a:t> лет со дня рождения писателя </a:t>
            </a:r>
          </a:p>
          <a:p>
            <a:r>
              <a:rPr lang="ru-RU" sz="2400" b="1" dirty="0" smtClean="0"/>
              <a:t>Николая Ивановича Дубова</a:t>
            </a:r>
          </a:p>
          <a:p>
            <a:r>
              <a:rPr lang="ru-RU" sz="2400" b="1" dirty="0" smtClean="0"/>
              <a:t> </a:t>
            </a:r>
            <a:r>
              <a:rPr lang="ru-RU" sz="2400" dirty="0" smtClean="0"/>
              <a:t>(1910-1983)</a:t>
            </a:r>
          </a:p>
        </p:txBody>
      </p:sp>
      <p:pic>
        <p:nvPicPr>
          <p:cNvPr id="84996" name="Содержимое 4" descr="Дубов 2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7429520" y="1500174"/>
            <a:ext cx="1428750" cy="1905000"/>
          </a:xfrm>
        </p:spPr>
      </p:pic>
      <p:pic>
        <p:nvPicPr>
          <p:cNvPr id="84997" name="Рисунок 5" descr="Дубов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4214818"/>
            <a:ext cx="121920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8" name="Рисунок 6" descr="Дубов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50" y="3929066"/>
            <a:ext cx="1537978" cy="2252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0" name="Picture 2" descr="Колесо Фортуны (fb2) Либрусек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94" y="1643050"/>
            <a:ext cx="1285884" cy="2044556"/>
          </a:xfrm>
          <a:prstGeom prst="rect">
            <a:avLst/>
          </a:prstGeom>
          <a:noFill/>
        </p:spPr>
      </p:pic>
      <p:pic>
        <p:nvPicPr>
          <p:cNvPr id="165894" name="Picture 6" descr="Где купить Отечественная проза. Выбор и сравнение товаров в интернет-магазинах. Цены и описания - Магазинов.НЕТ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23872" y="4000504"/>
            <a:ext cx="1653458" cy="2347910"/>
          </a:xfrm>
          <a:prstGeom prst="rect">
            <a:avLst/>
          </a:prstGeom>
          <a:noFill/>
        </p:spPr>
      </p:pic>
      <p:pic>
        <p:nvPicPr>
          <p:cNvPr id="165896" name="Picture 8" descr="Небо с овчинку - Николай Дубов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29190" y="3857628"/>
            <a:ext cx="1571636" cy="24360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3399"/>
                </a:solidFill>
              </a:rPr>
              <a:t>Зарубежная литература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10604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8 ноября –</a:t>
            </a:r>
          </a:p>
          <a:p>
            <a:r>
              <a:rPr lang="ru-RU" sz="2400" b="1" dirty="0" smtClean="0"/>
              <a:t>115 лет </a:t>
            </a:r>
            <a:r>
              <a:rPr lang="ru-RU" sz="2400" dirty="0" smtClean="0"/>
              <a:t>со дня рождения американской писательницы </a:t>
            </a:r>
            <a:r>
              <a:rPr lang="ru-RU" sz="2400" b="1" dirty="0" smtClean="0"/>
              <a:t>Маргарет </a:t>
            </a:r>
            <a:r>
              <a:rPr lang="ru-RU" sz="2400" b="1" dirty="0" err="1" smtClean="0"/>
              <a:t>Манерлин</a:t>
            </a:r>
            <a:r>
              <a:rPr lang="ru-RU" sz="2400" b="1" dirty="0" smtClean="0"/>
              <a:t> Митчелл</a:t>
            </a:r>
          </a:p>
          <a:p>
            <a:r>
              <a:rPr lang="ru-RU" sz="2400" dirty="0" smtClean="0"/>
              <a:t>(1900-1949)</a:t>
            </a:r>
            <a:endParaRPr lang="ru-RU" sz="2400" dirty="0"/>
          </a:p>
        </p:txBody>
      </p:sp>
      <p:pic>
        <p:nvPicPr>
          <p:cNvPr id="163842" name="Picture 2" descr="Margaret Mitchell Quot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1643050"/>
            <a:ext cx="3415309" cy="4305834"/>
          </a:xfrm>
          <a:prstGeom prst="rect">
            <a:avLst/>
          </a:prstGeom>
          <a:noFill/>
        </p:spPr>
      </p:pic>
      <p:pic>
        <p:nvPicPr>
          <p:cNvPr id="163844" name="Picture 4" descr="Унесенные ветром Скачать книгу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3571876"/>
            <a:ext cx="1769322" cy="27050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литература. ХХ век</a:t>
            </a:r>
            <a:endParaRPr lang="ru-RU" dirty="0" smtClean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43011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dirty="0" smtClean="0"/>
              <a:t>4 января – </a:t>
            </a:r>
          </a:p>
          <a:p>
            <a:r>
              <a:rPr lang="ru-RU" sz="2400" b="1" dirty="0" smtClean="0"/>
              <a:t>140 лет</a:t>
            </a:r>
            <a:r>
              <a:rPr lang="ru-RU" sz="2400" dirty="0" smtClean="0"/>
              <a:t> со дня рождения писателя</a:t>
            </a:r>
          </a:p>
          <a:p>
            <a:r>
              <a:rPr lang="ru-RU" sz="2400" dirty="0" smtClean="0"/>
              <a:t> </a:t>
            </a:r>
            <a:r>
              <a:rPr lang="ru-RU" sz="2400" b="1" dirty="0" smtClean="0"/>
              <a:t>Василия Григорьевича Яна</a:t>
            </a:r>
          </a:p>
          <a:p>
            <a:r>
              <a:rPr lang="ru-RU" sz="2400" dirty="0" smtClean="0"/>
              <a:t> (1875–1954)</a:t>
            </a:r>
          </a:p>
          <a:p>
            <a:endParaRPr lang="ru-RU" dirty="0" smtClean="0"/>
          </a:p>
        </p:txBody>
      </p:sp>
      <p:pic>
        <p:nvPicPr>
          <p:cNvPr id="43013" name="Рисунок 5" descr="Чингиз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4714884"/>
            <a:ext cx="1524000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0" name="Picture 2" descr="http://i041.radikal.ru/1112/d7/fe5839608fa8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1928802"/>
            <a:ext cx="3171825" cy="3810000"/>
          </a:xfrm>
          <a:prstGeom prst="rect">
            <a:avLst/>
          </a:prstGeom>
          <a:noFill/>
        </p:spPr>
      </p:pic>
      <p:pic>
        <p:nvPicPr>
          <p:cNvPr id="83972" name="Picture 4" descr="http://www.libex.ru/dimg/4d029.jp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43175" y="4071942"/>
            <a:ext cx="1525916" cy="21193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33CC33"/>
                </a:solidFill>
              </a:rPr>
              <a:t>Детская литература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624918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8 ноября – </a:t>
            </a:r>
          </a:p>
          <a:p>
            <a:r>
              <a:rPr lang="ru-RU" sz="2400" b="1" dirty="0" smtClean="0"/>
              <a:t>90 лет </a:t>
            </a:r>
            <a:r>
              <a:rPr lang="ru-RU" sz="2400" dirty="0" smtClean="0"/>
              <a:t>со дня рождения писателя </a:t>
            </a:r>
          </a:p>
          <a:p>
            <a:r>
              <a:rPr lang="ru-RU" sz="2400" b="1" dirty="0" smtClean="0"/>
              <a:t>Николая Андреевича Внукова </a:t>
            </a:r>
            <a:r>
              <a:rPr lang="ru-RU" sz="2400" dirty="0" smtClean="0"/>
              <a:t>(1925)</a:t>
            </a:r>
            <a:endParaRPr lang="ru-RU" sz="2400" dirty="0"/>
          </a:p>
        </p:txBody>
      </p:sp>
      <p:pic>
        <p:nvPicPr>
          <p:cNvPr id="132098" name="Picture 2" descr="За нами Москва &quot; Мир книг-скачать книги бесплатн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256"/>
            <a:ext cx="1366831" cy="2000241"/>
          </a:xfrm>
          <a:prstGeom prst="rect">
            <a:avLst/>
          </a:prstGeom>
          <a:noFill/>
        </p:spPr>
      </p:pic>
      <p:pic>
        <p:nvPicPr>
          <p:cNvPr id="132100" name="Picture 4" descr="Тот, кто называл себя О.Генри Описание книги Онлайн-библиотек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4214818"/>
            <a:ext cx="1222472" cy="1919280"/>
          </a:xfrm>
          <a:prstGeom prst="rect">
            <a:avLst/>
          </a:prstGeom>
          <a:noFill/>
        </p:spPr>
      </p:pic>
      <p:pic>
        <p:nvPicPr>
          <p:cNvPr id="132102" name="Picture 6" descr="Внуков Николай, Читать онлайн, Cкачать книги бесплатно в формате fb2, txt, mobi или epub - RomanBoo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4500570"/>
            <a:ext cx="1214446" cy="1700224"/>
          </a:xfrm>
          <a:prstGeom prst="rect">
            <a:avLst/>
          </a:prstGeom>
          <a:noFill/>
        </p:spPr>
      </p:pic>
      <p:pic>
        <p:nvPicPr>
          <p:cNvPr id="132104" name="Picture 8" descr="Николай Внуков. Динамис Мобилис (аудиокнига) &quot; Онлайн библиотека книг аудиокниг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4500570"/>
            <a:ext cx="1714512" cy="1714512"/>
          </a:xfrm>
          <a:prstGeom prst="rect">
            <a:avLst/>
          </a:prstGeom>
          <a:noFill/>
        </p:spPr>
      </p:pic>
      <p:pic>
        <p:nvPicPr>
          <p:cNvPr id="132110" name="Picture 14" descr="Николай Внуков - Один">
            <a:hlinkClick r:id="rId6" tooltip="Николай Внуков - Один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57620" y="4214818"/>
            <a:ext cx="1357322" cy="1947758"/>
          </a:xfrm>
          <a:prstGeom prst="rect">
            <a:avLst/>
          </a:prstGeom>
          <a:noFill/>
        </p:spPr>
      </p:pic>
      <p:pic>
        <p:nvPicPr>
          <p:cNvPr id="132112" name="Picture 16" descr="Внуков Николай Андреевич (1925-2011).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29454" y="1500174"/>
            <a:ext cx="1726717" cy="26432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33CC"/>
                </a:solidFill>
              </a:rPr>
              <a:t>Русская классика. 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Серебряный век</a:t>
            </a:r>
            <a:endParaRPr lang="ru-RU" b="1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83920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86019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371600"/>
            <a:ext cx="4038600" cy="468153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9 ноября – </a:t>
            </a:r>
          </a:p>
          <a:p>
            <a:r>
              <a:rPr lang="ru-RU" sz="2400" b="1" dirty="0" smtClean="0"/>
              <a:t>130 лет </a:t>
            </a:r>
            <a:r>
              <a:rPr lang="ru-RU" sz="2400" dirty="0" smtClean="0"/>
              <a:t>со дня рождения русского поэта</a:t>
            </a:r>
          </a:p>
          <a:p>
            <a:r>
              <a:rPr lang="ru-RU" sz="2400" b="1" dirty="0" err="1" smtClean="0"/>
              <a:t>Велимира</a:t>
            </a:r>
            <a:r>
              <a:rPr lang="ru-RU" sz="2400" b="1" dirty="0" smtClean="0"/>
              <a:t> Хлебникова</a:t>
            </a:r>
          </a:p>
          <a:p>
            <a:r>
              <a:rPr lang="ru-RU" sz="2400" b="1" dirty="0" smtClean="0"/>
              <a:t> </a:t>
            </a:r>
            <a:r>
              <a:rPr lang="ru-RU" sz="2400" dirty="0" smtClean="0"/>
              <a:t>(1885-1922) </a:t>
            </a:r>
          </a:p>
        </p:txBody>
      </p:sp>
      <p:pic>
        <p:nvPicPr>
          <p:cNvPr id="86020" name="Содержимое 4" descr="Хлеб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715140" y="1357298"/>
            <a:ext cx="2344533" cy="3286134"/>
          </a:xfrm>
        </p:spPr>
      </p:pic>
      <p:pic>
        <p:nvPicPr>
          <p:cNvPr id="86021" name="Рисунок 5" descr="Хлеб 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500570"/>
            <a:ext cx="1470180" cy="2000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4" name="Picture 2" descr="София Старкина: читать книги автора, купить книги Лабиринт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3857628"/>
            <a:ext cx="1571636" cy="2399702"/>
          </a:xfrm>
          <a:prstGeom prst="rect">
            <a:avLst/>
          </a:prstGeom>
          <a:noFill/>
        </p:spPr>
      </p:pic>
      <p:pic>
        <p:nvPicPr>
          <p:cNvPr id="131076" name="Picture 4" descr="Перевертень - Велимир Хлебников - Книга - Купить в Казахстан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3929066"/>
            <a:ext cx="1747065" cy="2247891"/>
          </a:xfrm>
          <a:prstGeom prst="rect">
            <a:avLst/>
          </a:prstGeom>
          <a:noFill/>
        </p:spPr>
      </p:pic>
      <p:pic>
        <p:nvPicPr>
          <p:cNvPr id="131078" name="Picture 6" descr="Обложка книги Велимир Хлебников &quot;Председатель земного шара&quot;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314" y="1571612"/>
            <a:ext cx="1313733" cy="20478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33CC33"/>
                </a:solidFill>
              </a:rPr>
              <a:t>Детская литература</a:t>
            </a:r>
            <a:endParaRPr lang="ru-RU" dirty="0" smtClean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8704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371600"/>
            <a:ext cx="4038600" cy="468153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11 ноября –</a:t>
            </a:r>
          </a:p>
          <a:p>
            <a:r>
              <a:rPr lang="ru-RU" sz="2400" b="1" dirty="0" smtClean="0"/>
              <a:t>125 лет </a:t>
            </a:r>
            <a:r>
              <a:rPr lang="ru-RU" sz="2400" dirty="0" smtClean="0"/>
              <a:t>со дня рождения еврейского детского поэта </a:t>
            </a:r>
          </a:p>
          <a:p>
            <a:r>
              <a:rPr lang="ru-RU" sz="2400" b="1" dirty="0" smtClean="0"/>
              <a:t>Льва Моисеевича </a:t>
            </a:r>
            <a:r>
              <a:rPr lang="ru-RU" sz="2400" b="1" dirty="0" err="1" smtClean="0"/>
              <a:t>Квитко</a:t>
            </a:r>
            <a:r>
              <a:rPr lang="ru-RU" sz="2400" b="1" dirty="0" smtClean="0"/>
              <a:t> </a:t>
            </a:r>
          </a:p>
          <a:p>
            <a:r>
              <a:rPr lang="ru-RU" sz="2400" dirty="0" smtClean="0"/>
              <a:t>(1890-1952)</a:t>
            </a:r>
          </a:p>
        </p:txBody>
      </p:sp>
      <p:pic>
        <p:nvPicPr>
          <p:cNvPr id="87044" name="Содержимое 4" descr="Квитко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7143768" y="1500174"/>
            <a:ext cx="1722305" cy="2631300"/>
          </a:xfrm>
        </p:spPr>
      </p:pic>
      <p:pic>
        <p:nvPicPr>
          <p:cNvPr id="87045" name="Рисунок 5" descr="Квитко 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357694"/>
            <a:ext cx="1337953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6" name="Рисунок 6" descr="Квитко 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1643050"/>
            <a:ext cx="1301944" cy="192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0" name="Picture 2" descr="Лошадка. Скачать бесплатно Для детей. Книги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768" y="4214818"/>
            <a:ext cx="1567704" cy="2143116"/>
          </a:xfrm>
          <a:prstGeom prst="rect">
            <a:avLst/>
          </a:prstGeom>
          <a:noFill/>
        </p:spPr>
      </p:pic>
      <p:pic>
        <p:nvPicPr>
          <p:cNvPr id="130052" name="Picture 4" descr="Здравствуйте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14612" y="4214818"/>
            <a:ext cx="1538645" cy="2000239"/>
          </a:xfrm>
          <a:prstGeom prst="rect">
            <a:avLst/>
          </a:prstGeom>
          <a:noFill/>
        </p:spPr>
      </p:pic>
      <p:pic>
        <p:nvPicPr>
          <p:cNvPr id="130054" name="Picture 6" descr="Ручеёк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29190" y="3786190"/>
            <a:ext cx="1946612" cy="25479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534400" cy="75882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C3399"/>
                </a:solidFill>
              </a:rPr>
              <a:t>Зарубежная литература</a:t>
            </a:r>
            <a:endParaRPr lang="ru-RU" b="1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88067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371600"/>
            <a:ext cx="4038600" cy="468153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13 ноября – </a:t>
            </a:r>
          </a:p>
          <a:p>
            <a:r>
              <a:rPr lang="ru-RU" sz="2400" b="1" dirty="0" smtClean="0"/>
              <a:t>165 лет </a:t>
            </a:r>
            <a:r>
              <a:rPr lang="ru-RU" sz="2400" dirty="0" smtClean="0"/>
              <a:t>со дня рождения английского писателя </a:t>
            </a:r>
          </a:p>
          <a:p>
            <a:r>
              <a:rPr lang="ru-RU" sz="2400" b="1" dirty="0" smtClean="0"/>
              <a:t>Роберта Льюиса Стивенсона </a:t>
            </a:r>
          </a:p>
          <a:p>
            <a:r>
              <a:rPr lang="ru-RU" sz="2400" dirty="0" smtClean="0"/>
              <a:t>(1850-1894)</a:t>
            </a:r>
          </a:p>
        </p:txBody>
      </p:sp>
      <p:pic>
        <p:nvPicPr>
          <p:cNvPr id="88068" name="Содержимое 4" descr="Стив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500826" y="1428736"/>
            <a:ext cx="2428892" cy="2878941"/>
          </a:xfrm>
        </p:spPr>
      </p:pic>
      <p:pic>
        <p:nvPicPr>
          <p:cNvPr id="88069" name="Рисунок 5" descr="Стив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3834" y="4643446"/>
            <a:ext cx="1285884" cy="171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6" name="Picture 2" descr="Стивенсон Скачать книгу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3786190"/>
            <a:ext cx="1609642" cy="2488628"/>
          </a:xfrm>
          <a:prstGeom prst="rect">
            <a:avLst/>
          </a:prstGeom>
          <a:noFill/>
        </p:spPr>
      </p:pic>
      <p:pic>
        <p:nvPicPr>
          <p:cNvPr id="129028" name="Picture 4" descr="Стивенсон Роберт Льюис - Остров сокровищ (аудиокнига) - Скачать книгу бесплатно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4357694"/>
            <a:ext cx="1688431" cy="2063234"/>
          </a:xfrm>
          <a:prstGeom prst="rect">
            <a:avLst/>
          </a:prstGeom>
          <a:noFill/>
        </p:spPr>
      </p:pic>
      <p:pic>
        <p:nvPicPr>
          <p:cNvPr id="129030" name="Picture 6" descr="http://pictures.bookshop.ua/TitleBooks/bs000067169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314" y="3857628"/>
            <a:ext cx="1538652" cy="24002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литература.  ХХ век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dirty="0" smtClean="0"/>
              <a:t>16 ноября – </a:t>
            </a:r>
          </a:p>
          <a:p>
            <a:r>
              <a:rPr lang="ru-RU" sz="2400" b="1" dirty="0" smtClean="0"/>
              <a:t>115 лет </a:t>
            </a:r>
            <a:r>
              <a:rPr lang="ru-RU" sz="2400" dirty="0" smtClean="0"/>
              <a:t>со дня рождения драматурга, киносценариста</a:t>
            </a:r>
          </a:p>
          <a:p>
            <a:r>
              <a:rPr lang="ru-RU" sz="2400" b="1" dirty="0" smtClean="0"/>
              <a:t>Николая Робертовича </a:t>
            </a:r>
            <a:r>
              <a:rPr lang="ru-RU" sz="2400" b="1" dirty="0" err="1" smtClean="0"/>
              <a:t>Эрдмана</a:t>
            </a:r>
            <a:r>
              <a:rPr lang="ru-RU" sz="2400" b="1" dirty="0" smtClean="0"/>
              <a:t> </a:t>
            </a:r>
          </a:p>
          <a:p>
            <a:r>
              <a:rPr lang="ru-RU" sz="2400" dirty="0" smtClean="0"/>
              <a:t>(1900-1970)</a:t>
            </a:r>
            <a:endParaRPr lang="ru-RU" sz="2400" dirty="0"/>
          </a:p>
        </p:txBody>
      </p:sp>
      <p:pic>
        <p:nvPicPr>
          <p:cNvPr id="263170" name="Picture 2" descr="http://im3-tub-ru.yandex.net/i?id=1b28ef32b5ac5d040569987337f6ef59-07-144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37265" y="0"/>
            <a:ext cx="606735" cy="500056"/>
          </a:xfrm>
          <a:prstGeom prst="rect">
            <a:avLst/>
          </a:prstGeom>
          <a:noFill/>
        </p:spPr>
      </p:pic>
      <p:pic>
        <p:nvPicPr>
          <p:cNvPr id="128002" name="Picture 2" descr="Веселый человек с грустными глазами. Комментарии : Дневники на КП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85570" y="1428737"/>
            <a:ext cx="2064547" cy="3143272"/>
          </a:xfrm>
          <a:prstGeom prst="rect">
            <a:avLst/>
          </a:prstGeom>
          <a:noFill/>
        </p:spPr>
      </p:pic>
      <p:pic>
        <p:nvPicPr>
          <p:cNvPr id="128004" name="Picture 4" descr="Библус - Пьесы. Интермедии. Письма. Документы. Воспоминания современников (Николай Эрдман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71736" y="3714752"/>
            <a:ext cx="1714512" cy="2623204"/>
          </a:xfrm>
          <a:prstGeom prst="rect">
            <a:avLst/>
          </a:prstGeom>
          <a:noFill/>
        </p:spPr>
      </p:pic>
      <p:pic>
        <p:nvPicPr>
          <p:cNvPr id="128006" name="Picture 6" descr="Logos БукРивер - читайте бумажные книги бесплатно. Поменять, подарить или получить в подарок книгу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48" y="4572008"/>
            <a:ext cx="1428760" cy="1792351"/>
          </a:xfrm>
          <a:prstGeom prst="rect">
            <a:avLst/>
          </a:prstGeom>
          <a:noFill/>
        </p:spPr>
      </p:pic>
      <p:pic>
        <p:nvPicPr>
          <p:cNvPr id="128008" name="Picture 8" descr="Двенадцать месяцев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43504" y="1500174"/>
            <a:ext cx="1027972" cy="1376341"/>
          </a:xfrm>
          <a:prstGeom prst="rect">
            <a:avLst/>
          </a:prstGeom>
          <a:noFill/>
        </p:spPr>
      </p:pic>
      <p:pic>
        <p:nvPicPr>
          <p:cNvPr id="128010" name="Picture 10" descr="Смотреть онлайн фильм Дюймовочка (1964) - рецензии, отзывы - смотреть онлайн кино Дюймовочка в хорошем качестве (HD, HQ, HR) без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29454" y="5286388"/>
            <a:ext cx="1900209" cy="1055672"/>
          </a:xfrm>
          <a:prstGeom prst="rect">
            <a:avLst/>
          </a:prstGeom>
          <a:noFill/>
        </p:spPr>
      </p:pic>
      <p:pic>
        <p:nvPicPr>
          <p:cNvPr id="128012" name="Picture 12" descr="Смотреть онлайн фильм Приключения Буратино (1959) - рецензии, отзывы - смотреть онлайн кино Приключения Буратино в хорошем качес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29190" y="3429000"/>
            <a:ext cx="1571636" cy="873131"/>
          </a:xfrm>
          <a:prstGeom prst="rect">
            <a:avLst/>
          </a:prstGeom>
          <a:noFill/>
        </p:spPr>
      </p:pic>
      <p:pic>
        <p:nvPicPr>
          <p:cNvPr id="128014" name="Picture 14" descr="Веселые ребята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57752" y="4714884"/>
            <a:ext cx="1014135" cy="1523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литература.  ХХ век</a:t>
            </a:r>
            <a:br>
              <a:rPr lang="ru-RU" b="1" dirty="0" smtClean="0">
                <a:solidFill>
                  <a:srgbClr val="CC3300"/>
                </a:solidFill>
              </a:rPr>
            </a:br>
            <a:r>
              <a:rPr lang="ru-RU" b="1" dirty="0" smtClean="0">
                <a:solidFill>
                  <a:srgbClr val="CC3399"/>
                </a:solidFill>
              </a:rPr>
              <a:t>Зарубежная литература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42844" y="6410848"/>
            <a:ext cx="885831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26 ноября – </a:t>
            </a:r>
          </a:p>
          <a:p>
            <a:r>
              <a:rPr lang="ru-RU" sz="2400" b="1" dirty="0" smtClean="0"/>
              <a:t>85 лет </a:t>
            </a:r>
            <a:r>
              <a:rPr lang="ru-RU" sz="2400" dirty="0" smtClean="0"/>
              <a:t>со дня рождения белорусского писателя, драматурга, сценариста</a:t>
            </a:r>
          </a:p>
          <a:p>
            <a:r>
              <a:rPr lang="ru-RU" sz="2400" b="1" dirty="0" smtClean="0"/>
              <a:t>Владимира Семёновича Короткевича </a:t>
            </a:r>
          </a:p>
          <a:p>
            <a:r>
              <a:rPr lang="ru-RU" sz="2400" dirty="0" smtClean="0"/>
              <a:t>(1930-1984)</a:t>
            </a:r>
            <a:endParaRPr lang="ru-RU" sz="2400" dirty="0"/>
          </a:p>
        </p:txBody>
      </p:sp>
      <p:pic>
        <p:nvPicPr>
          <p:cNvPr id="6" name="Picture 8" descr="http://im3-tub-ru.yandex.net/i?id=1b28ef32b5ac5d040569987337f6ef59-07-144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86744" y="142852"/>
            <a:ext cx="857256" cy="706529"/>
          </a:xfrm>
          <a:prstGeom prst="rect">
            <a:avLst/>
          </a:prstGeom>
          <a:noFill/>
        </p:spPr>
      </p:pic>
      <p:pic>
        <p:nvPicPr>
          <p:cNvPr id="126978" name="Picture 2" descr="Короткевич Владимир - andreygoncharov - Photo.Qip.ru / id: va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1571612"/>
            <a:ext cx="2809872" cy="2528885"/>
          </a:xfrm>
          <a:prstGeom prst="rect">
            <a:avLst/>
          </a:prstGeom>
          <a:noFill/>
        </p:spPr>
      </p:pic>
      <p:pic>
        <p:nvPicPr>
          <p:cNvPr id="126980" name="Picture 4" descr="орлан стах &quot; Читать. Книги. Рефераты. Курсовые. Дипломные работы. Электронная библиотека &quot; text.tr200.bi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4214818"/>
            <a:ext cx="1186991" cy="2081192"/>
          </a:xfrm>
          <a:prstGeom prst="rect">
            <a:avLst/>
          </a:prstGeom>
          <a:noFill/>
        </p:spPr>
      </p:pic>
      <p:pic>
        <p:nvPicPr>
          <p:cNvPr id="126984" name="Picture 8" descr="Книга &quot;Христос приземлился в Гродно&quot; Владимир Короткевич купить с доставкой по Киеву/Украине. &quot;Христос приземлился в Гродно&quot; - В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00958" y="4286256"/>
            <a:ext cx="1307144" cy="2047859"/>
          </a:xfrm>
          <a:prstGeom prst="rect">
            <a:avLst/>
          </a:prstGeom>
          <a:noFill/>
        </p:spPr>
      </p:pic>
      <p:pic>
        <p:nvPicPr>
          <p:cNvPr id="126986" name="Picture 10" descr="Владимир Короткевич; Оружие, Электронная библиотека для Palm, Pocket PC : Книги на Palm, Pocket PC : Ладошки к Cолнцу!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7686" y="3714752"/>
            <a:ext cx="1597267" cy="25955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33CC"/>
                </a:solidFill>
              </a:rPr>
              <a:t>Русская классика. 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Серебряный век</a:t>
            </a:r>
            <a:endParaRPr lang="ru-RU" b="1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28 ноября – </a:t>
            </a:r>
          </a:p>
          <a:p>
            <a:r>
              <a:rPr lang="ru-RU" sz="2400" b="1" dirty="0" smtClean="0"/>
              <a:t>135 лет </a:t>
            </a:r>
            <a:r>
              <a:rPr lang="ru-RU" sz="2400" dirty="0" smtClean="0"/>
              <a:t>со дня рождения поэта </a:t>
            </a:r>
          </a:p>
          <a:p>
            <a:r>
              <a:rPr lang="ru-RU" sz="2400" b="1" dirty="0" smtClean="0"/>
              <a:t>Александра Александровича Блока </a:t>
            </a:r>
          </a:p>
          <a:p>
            <a:r>
              <a:rPr lang="ru-RU" sz="2400" dirty="0" smtClean="0"/>
              <a:t>(1880-1921)</a:t>
            </a:r>
          </a:p>
          <a:p>
            <a:endParaRPr lang="ru-RU" sz="2400" dirty="0"/>
          </a:p>
        </p:txBody>
      </p:sp>
      <p:pic>
        <p:nvPicPr>
          <p:cNvPr id="5" name="Содержимое 3" descr="Блок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70446" y="1371600"/>
            <a:ext cx="3498907" cy="4681538"/>
          </a:xfrm>
        </p:spPr>
      </p:pic>
      <p:pic>
        <p:nvPicPr>
          <p:cNvPr id="125954" name="Picture 2" descr="Избранное - Русская поэз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429132"/>
            <a:ext cx="1289161" cy="1881179"/>
          </a:xfrm>
          <a:prstGeom prst="rect">
            <a:avLst/>
          </a:prstGeom>
          <a:noFill/>
        </p:spPr>
      </p:pic>
      <p:pic>
        <p:nvPicPr>
          <p:cNvPr id="125956" name="Picture 4" descr="Двенадцать - Мир свободных знаний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4000504"/>
            <a:ext cx="1571636" cy="22804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48588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литература.  ХХ век.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Литературная критика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28 ноября – </a:t>
            </a:r>
          </a:p>
          <a:p>
            <a:r>
              <a:rPr lang="ru-RU" sz="2400" b="1" dirty="0" smtClean="0"/>
              <a:t>85 лет</a:t>
            </a:r>
            <a:r>
              <a:rPr lang="ru-RU" sz="2400" dirty="0" smtClean="0"/>
              <a:t> со дня рождения писателя, литературоведа, критика </a:t>
            </a:r>
          </a:p>
          <a:p>
            <a:r>
              <a:rPr lang="ru-RU" sz="2400" b="1" dirty="0" smtClean="0"/>
              <a:t>Игоря Петровича </a:t>
            </a:r>
            <a:r>
              <a:rPr lang="ru-RU" sz="2400" b="1" dirty="0" err="1" smtClean="0"/>
              <a:t>Золотусского</a:t>
            </a:r>
            <a:r>
              <a:rPr lang="ru-RU" sz="2400" b="1" dirty="0" smtClean="0"/>
              <a:t> </a:t>
            </a:r>
            <a:r>
              <a:rPr lang="ru-RU" sz="2400" dirty="0" smtClean="0"/>
              <a:t>(1930)</a:t>
            </a:r>
            <a:endParaRPr lang="ru-RU" sz="2400" dirty="0"/>
          </a:p>
        </p:txBody>
      </p:sp>
      <p:pic>
        <p:nvPicPr>
          <p:cNvPr id="124930" name="Picture 2" descr="Телеканал &quot;Культура&quot;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6" y="1500174"/>
            <a:ext cx="3048000" cy="2286001"/>
          </a:xfrm>
          <a:prstGeom prst="rect">
            <a:avLst/>
          </a:prstGeom>
          <a:noFill/>
        </p:spPr>
      </p:pic>
      <p:pic>
        <p:nvPicPr>
          <p:cNvPr id="124932" name="Picture 4" descr="Все книги в жанре - Историческая проз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68" y="4071942"/>
            <a:ext cx="1428760" cy="2271728"/>
          </a:xfrm>
          <a:prstGeom prst="rect">
            <a:avLst/>
          </a:prstGeom>
          <a:noFill/>
        </p:spPr>
      </p:pic>
      <p:pic>
        <p:nvPicPr>
          <p:cNvPr id="124934" name="Picture 6" descr="Игорь Золотусский. Писатель, литературный критик. Он был большой - 5 Марта 2014 - Blog - Imhowee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357694"/>
            <a:ext cx="1247298" cy="2000265"/>
          </a:xfrm>
          <a:prstGeom prst="rect">
            <a:avLst/>
          </a:prstGeom>
          <a:noFill/>
        </p:spPr>
      </p:pic>
      <p:pic>
        <p:nvPicPr>
          <p:cNvPr id="124936" name="Picture 8" descr="Книга &quot;Я человек, Ваше сиятельство&quot; - Игорь Золотусский. Купить книгу, читать рецензии ISBN 978-5-7853-1210-4 Лабирин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4071942"/>
            <a:ext cx="1571636" cy="2259663"/>
          </a:xfrm>
          <a:prstGeom prst="rect">
            <a:avLst/>
          </a:prstGeom>
          <a:noFill/>
        </p:spPr>
      </p:pic>
      <p:pic>
        <p:nvPicPr>
          <p:cNvPr id="124938" name="Picture 10" descr="Книги издательства Московские учебники Лабиринт - Издательст…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422" y="4286256"/>
            <a:ext cx="1419712" cy="20240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Заголовок 3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C3300"/>
                </a:solidFill>
              </a:rPr>
              <a:t>Отечественная литература.  ХХ век</a:t>
            </a:r>
            <a:endParaRPr lang="ru-RU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4800" y="6500834"/>
            <a:ext cx="8482042" cy="275774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90115" name="Содержимое 4"/>
          <p:cNvSpPr>
            <a:spLocks noGrp="1"/>
          </p:cNvSpPr>
          <p:nvPr>
            <p:ph sz="half" idx="1"/>
          </p:nvPr>
        </p:nvSpPr>
        <p:spPr>
          <a:xfrm>
            <a:off x="301625" y="1371600"/>
            <a:ext cx="4038600" cy="468153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28 ноября – </a:t>
            </a:r>
          </a:p>
          <a:p>
            <a:r>
              <a:rPr lang="ru-RU" sz="2400" b="1" dirty="0" smtClean="0"/>
              <a:t>100 лет </a:t>
            </a:r>
            <a:r>
              <a:rPr lang="ru-RU" sz="2400" dirty="0" smtClean="0"/>
              <a:t>со дня рождения русского писателя </a:t>
            </a:r>
          </a:p>
          <a:p>
            <a:r>
              <a:rPr lang="ru-RU" sz="2400" b="1" dirty="0" smtClean="0"/>
              <a:t>Константина Михайловича Симонова </a:t>
            </a:r>
          </a:p>
          <a:p>
            <a:r>
              <a:rPr lang="ru-RU" sz="2400" dirty="0" smtClean="0"/>
              <a:t>(1915-1979)</a:t>
            </a:r>
          </a:p>
        </p:txBody>
      </p:sp>
      <p:pic>
        <p:nvPicPr>
          <p:cNvPr id="90116" name="Содержимое 6" descr="Симон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572264" y="1357298"/>
            <a:ext cx="2381250" cy="3295650"/>
          </a:xfrm>
        </p:spPr>
      </p:pic>
      <p:pic>
        <p:nvPicPr>
          <p:cNvPr id="90117" name="Рисунок 7" descr="Симон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3714752"/>
            <a:ext cx="1365400" cy="2538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6" name="Picture 2" descr="Скачать исломий исмлар туплами Скачать бесплатно без регистрации и смс, программы, фильмы, игры, музыку, Download-Flo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747822"/>
            <a:ext cx="1643074" cy="2557718"/>
          </a:xfrm>
          <a:prstGeom prst="rect">
            <a:avLst/>
          </a:prstGeom>
          <a:noFill/>
        </p:spPr>
      </p:pic>
      <p:pic>
        <p:nvPicPr>
          <p:cNvPr id="123908" name="Picture 4" descr="Избранные стихи Симонов, Константин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86644" y="4786322"/>
            <a:ext cx="1000132" cy="1599447"/>
          </a:xfrm>
          <a:prstGeom prst="rect">
            <a:avLst/>
          </a:prstGeom>
          <a:noFill/>
        </p:spPr>
      </p:pic>
      <p:pic>
        <p:nvPicPr>
          <p:cNvPr id="123910" name="Picture 6" descr="Библус - Родина (Константин Симонов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4714884"/>
            <a:ext cx="1097598" cy="17382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CC3300"/>
                </a:solidFill>
              </a:rPr>
              <a:t>Отечественная литература.  ХХ век</a:t>
            </a:r>
            <a:br>
              <a:rPr lang="ru-RU" sz="3200" b="1" dirty="0" smtClean="0">
                <a:solidFill>
                  <a:srgbClr val="CC3300"/>
                </a:solidFill>
              </a:rPr>
            </a:br>
            <a:r>
              <a:rPr lang="ru-RU" b="1" dirty="0" smtClean="0">
                <a:solidFill>
                  <a:srgbClr val="33CC33"/>
                </a:solidFill>
              </a:rPr>
              <a:t>Детская литература</a:t>
            </a:r>
            <a:endParaRPr lang="ru-RU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91139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371600"/>
            <a:ext cx="4038600" cy="468153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29 ноября – </a:t>
            </a:r>
          </a:p>
          <a:p>
            <a:r>
              <a:rPr lang="ru-RU" sz="2400" b="1" dirty="0" smtClean="0"/>
              <a:t>105 лет </a:t>
            </a:r>
            <a:r>
              <a:rPr lang="ru-RU" sz="2400" dirty="0" smtClean="0"/>
              <a:t>со дня рождения русского писателя </a:t>
            </a:r>
          </a:p>
          <a:p>
            <a:r>
              <a:rPr lang="ru-RU" sz="2400" b="1" dirty="0" smtClean="0"/>
              <a:t>Константина Сергеевича </a:t>
            </a:r>
            <a:r>
              <a:rPr lang="ru-RU" sz="2400" b="1" dirty="0" err="1" smtClean="0"/>
              <a:t>Бадигина</a:t>
            </a:r>
            <a:r>
              <a:rPr lang="ru-RU" sz="2400" dirty="0" smtClean="0"/>
              <a:t>,</a:t>
            </a:r>
            <a:r>
              <a:rPr lang="ru-RU" sz="2400" b="1" dirty="0" smtClean="0"/>
              <a:t> </a:t>
            </a:r>
            <a:r>
              <a:rPr lang="ru-RU" sz="2400" dirty="0" smtClean="0"/>
              <a:t>исследователя Арктики, капитана </a:t>
            </a:r>
          </a:p>
          <a:p>
            <a:r>
              <a:rPr lang="ru-RU" sz="2400" dirty="0" smtClean="0"/>
              <a:t>(1910-1984)</a:t>
            </a:r>
          </a:p>
        </p:txBody>
      </p:sp>
      <p:pic>
        <p:nvPicPr>
          <p:cNvPr id="91141" name="Рисунок 5" descr="Бадиг 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4572008"/>
            <a:ext cx="1809922" cy="1795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2" name="Picture 2" descr="29 ноября родились... 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1990" y="1500174"/>
            <a:ext cx="2502476" cy="3000396"/>
          </a:xfrm>
          <a:prstGeom prst="rect">
            <a:avLst/>
          </a:prstGeom>
          <a:noFill/>
        </p:spPr>
      </p:pic>
      <p:pic>
        <p:nvPicPr>
          <p:cNvPr id="122884" name="Picture 4" descr="Корсары Ивана Грозног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4143380"/>
            <a:ext cx="1414472" cy="2210113"/>
          </a:xfrm>
          <a:prstGeom prst="rect">
            <a:avLst/>
          </a:prstGeom>
          <a:noFill/>
        </p:spPr>
      </p:pic>
      <p:pic>
        <p:nvPicPr>
          <p:cNvPr id="122886" name="Picture 6" descr="23 октября 1937 года начался героический дрейф в Арктике ледокольно-транспортного судна &quot;Георгий Седов&quot;. - Неразгаданные тайны м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2214554"/>
            <a:ext cx="2214578" cy="1522237"/>
          </a:xfrm>
          <a:prstGeom prst="rect">
            <a:avLst/>
          </a:prstGeom>
          <a:noFill/>
        </p:spPr>
      </p:pic>
      <p:pic>
        <p:nvPicPr>
          <p:cNvPr id="122888" name="Picture 8" descr="Путь на Грумант (Аудиокнига) Константин Бадигин Исторические романы, Аудио - художественные произведения Скачать бесплатно без с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15206" y="4643446"/>
            <a:ext cx="1071570" cy="15700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rgbClr val="CC3399"/>
                </a:solidFill>
              </a:rPr>
              <a:t>Зарубежная литература</a:t>
            </a:r>
            <a:endParaRPr lang="ru-RU" b="1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785786" y="6305550"/>
            <a:ext cx="7824814" cy="476250"/>
          </a:xfrm>
        </p:spPr>
        <p:txBody>
          <a:bodyPr/>
          <a:lstStyle/>
          <a:p>
            <a:pPr algn="ctr"/>
            <a:r>
              <a:rPr lang="ru-RU" smtClean="0"/>
              <a:t>Календарь 2015</a:t>
            </a:r>
            <a:endParaRPr lang="ru-RU" dirty="0"/>
          </a:p>
        </p:txBody>
      </p:sp>
      <p:sp>
        <p:nvSpPr>
          <p:cNvPr id="78851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dirty="0" smtClean="0"/>
              <a:t>4 января – </a:t>
            </a:r>
          </a:p>
          <a:p>
            <a:r>
              <a:rPr lang="ru-RU" sz="2400" b="1" dirty="0" smtClean="0"/>
              <a:t>230 лет </a:t>
            </a:r>
            <a:r>
              <a:rPr lang="ru-RU" sz="2400" dirty="0" smtClean="0"/>
              <a:t>со дня рождения немецкого писателя, собирателя немецких народных сказок </a:t>
            </a:r>
          </a:p>
          <a:p>
            <a:r>
              <a:rPr lang="ru-RU" sz="2400" b="1" dirty="0" err="1" smtClean="0"/>
              <a:t>Якоба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Гримма</a:t>
            </a:r>
            <a:r>
              <a:rPr lang="ru-RU" sz="2400" b="1" dirty="0" smtClean="0"/>
              <a:t> </a:t>
            </a:r>
          </a:p>
          <a:p>
            <a:r>
              <a:rPr lang="ru-RU" sz="2400" dirty="0" smtClean="0"/>
              <a:t>(1785–1863)</a:t>
            </a:r>
          </a:p>
          <a:p>
            <a:endParaRPr lang="ru-RU" dirty="0" smtClean="0"/>
          </a:p>
        </p:txBody>
      </p:sp>
      <p:pic>
        <p:nvPicPr>
          <p:cNvPr id="78852" name="Содержимое 6" descr="Гримм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643702" y="1357298"/>
            <a:ext cx="2238374" cy="2686049"/>
          </a:xfrm>
        </p:spPr>
      </p:pic>
      <p:pic>
        <p:nvPicPr>
          <p:cNvPr id="78853" name="Рисунок 7" descr="Гримм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3474" y="3857628"/>
            <a:ext cx="3218779" cy="2187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4" name="TextBox 8"/>
          <p:cNvSpPr txBox="1">
            <a:spLocks noChangeArrowheads="1"/>
          </p:cNvSpPr>
          <p:nvPr/>
        </p:nvSpPr>
        <p:spPr bwMode="auto">
          <a:xfrm>
            <a:off x="785813" y="657225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C3300"/>
                </a:solidFill>
              </a:rPr>
              <a:t>Отечественная литература.  ХХ век</a:t>
            </a:r>
            <a:endParaRPr lang="ru-RU" dirty="0" smtClean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92163" name="Содержимое 2"/>
          <p:cNvSpPr>
            <a:spLocks noGrp="1"/>
          </p:cNvSpPr>
          <p:nvPr>
            <p:ph sz="half" idx="1"/>
          </p:nvPr>
        </p:nvSpPr>
        <p:spPr>
          <a:xfrm>
            <a:off x="214282" y="1428750"/>
            <a:ext cx="3395693" cy="468153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29 ноября – </a:t>
            </a:r>
          </a:p>
          <a:p>
            <a:r>
              <a:rPr lang="ru-RU" sz="2400" b="1" dirty="0" smtClean="0"/>
              <a:t>105 лет </a:t>
            </a:r>
            <a:r>
              <a:rPr lang="ru-RU" sz="2400" dirty="0" smtClean="0"/>
              <a:t>со дня рождения русского писателя </a:t>
            </a:r>
          </a:p>
          <a:p>
            <a:r>
              <a:rPr lang="ru-RU" sz="2400" b="1" dirty="0" smtClean="0"/>
              <a:t>Гавриила Николаевича </a:t>
            </a:r>
            <a:r>
              <a:rPr lang="ru-RU" sz="2400" b="1" dirty="0" err="1" smtClean="0"/>
              <a:t>Троепольского</a:t>
            </a:r>
            <a:r>
              <a:rPr lang="ru-RU" sz="2400" b="1" dirty="0" smtClean="0"/>
              <a:t> </a:t>
            </a:r>
          </a:p>
          <a:p>
            <a:r>
              <a:rPr lang="ru-RU" sz="2400" dirty="0" smtClean="0"/>
              <a:t>(1910-1995)</a:t>
            </a:r>
          </a:p>
        </p:txBody>
      </p:sp>
      <p:pic>
        <p:nvPicPr>
          <p:cNvPr id="92164" name="Содержимое 4" descr="Троеподль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786578" y="1357298"/>
            <a:ext cx="2005480" cy="2643206"/>
          </a:xfrm>
        </p:spPr>
      </p:pic>
      <p:pic>
        <p:nvPicPr>
          <p:cNvPr id="92165" name="Рисунок 5" descr="Троеполь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143116"/>
            <a:ext cx="2571768" cy="3900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58" name="Picture 2" descr="Как нарисовать белый бим ч рное ухо Сайт о рисовани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082" y="4357694"/>
            <a:ext cx="1509416" cy="19496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C3399"/>
                </a:solidFill>
              </a:rPr>
              <a:t>Зарубежная литература</a:t>
            </a:r>
            <a:endParaRPr lang="ru-RU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93187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371600"/>
            <a:ext cx="4038600" cy="468153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30 ноября – </a:t>
            </a:r>
          </a:p>
          <a:p>
            <a:r>
              <a:rPr lang="ru-RU" sz="2400" b="1" dirty="0" smtClean="0"/>
              <a:t>180 лет </a:t>
            </a:r>
            <a:r>
              <a:rPr lang="ru-RU" sz="2400" dirty="0" smtClean="0"/>
              <a:t>со дня рождения американского писателя </a:t>
            </a:r>
          </a:p>
          <a:p>
            <a:r>
              <a:rPr lang="ru-RU" sz="2400" b="1" dirty="0" smtClean="0"/>
              <a:t>Марка Твена</a:t>
            </a:r>
            <a:r>
              <a:rPr lang="ru-RU" sz="2400" dirty="0" smtClean="0"/>
              <a:t> </a:t>
            </a:r>
          </a:p>
          <a:p>
            <a:r>
              <a:rPr lang="ru-RU" sz="2400" dirty="0" smtClean="0"/>
              <a:t>(1835-1910)</a:t>
            </a:r>
          </a:p>
        </p:txBody>
      </p:sp>
      <p:pic>
        <p:nvPicPr>
          <p:cNvPr id="93188" name="Содержимое 4" descr="Твен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857752" y="1357298"/>
            <a:ext cx="4038600" cy="2779713"/>
          </a:xfrm>
        </p:spPr>
      </p:pic>
      <p:pic>
        <p:nvPicPr>
          <p:cNvPr id="93189" name="Рисунок 5" descr="Твен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429132"/>
            <a:ext cx="3143272" cy="1914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4" name="Picture 2" descr="СКАЧАТЬ ЭЛЕКТРОННЫЕ КНИГИ БЕСПЛАТН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72396" y="4286256"/>
            <a:ext cx="1297725" cy="1995462"/>
          </a:xfrm>
          <a:prstGeom prst="rect">
            <a:avLst/>
          </a:prstGeom>
          <a:noFill/>
        </p:spPr>
      </p:pic>
      <p:pic>
        <p:nvPicPr>
          <p:cNvPr id="120836" name="Picture 4" descr="Приключения Тома Сойера C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80" y="4357694"/>
            <a:ext cx="1519629" cy="18577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3399"/>
                </a:solidFill>
              </a:rPr>
              <a:t>Зарубежная литература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10604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 декабря –</a:t>
            </a:r>
          </a:p>
          <a:p>
            <a:r>
              <a:rPr lang="ru-RU" sz="2400" b="1" dirty="0" smtClean="0"/>
              <a:t>110 лет </a:t>
            </a:r>
            <a:r>
              <a:rPr lang="ru-RU" sz="2400" dirty="0" smtClean="0"/>
              <a:t>со дня рождения американского писателя-фантаста </a:t>
            </a:r>
          </a:p>
          <a:p>
            <a:r>
              <a:rPr lang="ru-RU" sz="2400" b="1" dirty="0" smtClean="0"/>
              <a:t>Чарльза Г. (</a:t>
            </a:r>
            <a:r>
              <a:rPr lang="ru-RU" sz="2400" b="1" dirty="0" err="1" smtClean="0"/>
              <a:t>Грандисона</a:t>
            </a:r>
            <a:r>
              <a:rPr lang="ru-RU" sz="2400" b="1" dirty="0" smtClean="0"/>
              <a:t>) </a:t>
            </a:r>
            <a:r>
              <a:rPr lang="ru-RU" sz="2400" b="1" dirty="0" err="1" smtClean="0"/>
              <a:t>Финнея</a:t>
            </a:r>
            <a:r>
              <a:rPr lang="ru-RU" sz="2400" b="1" dirty="0" smtClean="0"/>
              <a:t> </a:t>
            </a:r>
          </a:p>
          <a:p>
            <a:r>
              <a:rPr lang="ru-RU" sz="2400" dirty="0" smtClean="0"/>
              <a:t>(1905-1984)</a:t>
            </a:r>
            <a:endParaRPr lang="ru-RU" sz="2400" dirty="0"/>
          </a:p>
        </p:txBody>
      </p:sp>
      <p:pic>
        <p:nvPicPr>
          <p:cNvPr id="119810" name="Picture 2" descr="The Market Revolution Photo: Charles Grandison Finne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64" y="1571612"/>
            <a:ext cx="2195474" cy="2495523"/>
          </a:xfrm>
          <a:prstGeom prst="rect">
            <a:avLst/>
          </a:prstGeom>
          <a:noFill/>
        </p:spPr>
      </p:pic>
      <p:pic>
        <p:nvPicPr>
          <p:cNvPr id="119812" name="Picture 4" descr="Базар. Книжная лавка. Чарльз Дж. Финней, Кэтрин Мур. &quot;Нечестивый город&quot;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2643182"/>
            <a:ext cx="2102482" cy="32693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CC3300"/>
                </a:solidFill>
              </a:rPr>
              <a:t>Отечественная литература.  ХХ век</a:t>
            </a:r>
            <a:br>
              <a:rPr lang="ru-RU" sz="3600" b="1" dirty="0" smtClean="0">
                <a:solidFill>
                  <a:srgbClr val="CC3300"/>
                </a:solidFill>
              </a:rPr>
            </a:br>
            <a:r>
              <a:rPr lang="ru-RU" b="1" dirty="0" smtClean="0">
                <a:solidFill>
                  <a:srgbClr val="33CC33"/>
                </a:solidFill>
              </a:rPr>
              <a:t>Детская литература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 декабря – </a:t>
            </a:r>
          </a:p>
          <a:p>
            <a:r>
              <a:rPr lang="ru-RU" sz="2400" b="1" dirty="0" smtClean="0"/>
              <a:t>115 лет </a:t>
            </a:r>
            <a:r>
              <a:rPr lang="ru-RU" sz="2400" dirty="0" smtClean="0"/>
              <a:t>со дня рождения поэта, переводчика</a:t>
            </a:r>
          </a:p>
          <a:p>
            <a:r>
              <a:rPr lang="ru-RU" sz="2400" b="1" dirty="0" smtClean="0"/>
              <a:t>Александра Андреевича Прокофьева </a:t>
            </a:r>
          </a:p>
          <a:p>
            <a:r>
              <a:rPr lang="ru-RU" sz="2400" dirty="0" smtClean="0"/>
              <a:t>(1900-1971)</a:t>
            </a:r>
            <a:endParaRPr lang="ru-RU" sz="2400" dirty="0"/>
          </a:p>
        </p:txBody>
      </p:sp>
      <p:pic>
        <p:nvPicPr>
          <p:cNvPr id="118786" name="Picture 2" descr="Декабрь 2010 год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4143380"/>
            <a:ext cx="1567785" cy="2147866"/>
          </a:xfrm>
          <a:prstGeom prst="rect">
            <a:avLst/>
          </a:prstGeom>
          <a:noFill/>
        </p:spPr>
      </p:pic>
      <p:pic>
        <p:nvPicPr>
          <p:cNvPr id="118788" name="Picture 4" descr="Шел кот-скороход - Александр Прокофьев купить книгу Шел кот-скороход - Александр Прокофьев купить, заказать киев одесса украин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4214818"/>
            <a:ext cx="1612713" cy="2031764"/>
          </a:xfrm>
          <a:prstGeom prst="rect">
            <a:avLst/>
          </a:prstGeom>
          <a:noFill/>
        </p:spPr>
      </p:pic>
      <p:pic>
        <p:nvPicPr>
          <p:cNvPr id="118790" name="Picture 6" descr="Александр Прокофьев: Сольвейг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1428736"/>
            <a:ext cx="2448507" cy="3214670"/>
          </a:xfrm>
          <a:prstGeom prst="rect">
            <a:avLst/>
          </a:prstGeom>
          <a:noFill/>
        </p:spPr>
      </p:pic>
      <p:pic>
        <p:nvPicPr>
          <p:cNvPr id="118792" name="Picture 8" descr="Прокофьев Александр - Россия, Скачать книгу бесплатно, читать онлайн - RomanBook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7620" y="1643050"/>
            <a:ext cx="1348181" cy="2095488"/>
          </a:xfrm>
          <a:prstGeom prst="rect">
            <a:avLst/>
          </a:prstGeom>
          <a:noFill/>
        </p:spPr>
      </p:pic>
      <p:pic>
        <p:nvPicPr>
          <p:cNvPr id="118794" name="Picture 10" descr="Купить Хороши малыши, Александр Прокофьев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5786" y="4643446"/>
            <a:ext cx="1210464" cy="17430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33CC"/>
                </a:solidFill>
              </a:rPr>
              <a:t>Русская классика</a:t>
            </a:r>
            <a:endParaRPr lang="ru-RU" b="1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4 декабря – </a:t>
            </a:r>
          </a:p>
          <a:p>
            <a:r>
              <a:rPr lang="ru-RU" sz="2400" b="1" dirty="0" smtClean="0"/>
              <a:t>190 лет </a:t>
            </a:r>
            <a:r>
              <a:rPr lang="ru-RU" sz="2400" dirty="0" smtClean="0"/>
              <a:t>со дня рождения поэта</a:t>
            </a:r>
          </a:p>
          <a:p>
            <a:r>
              <a:rPr lang="ru-RU" sz="2400" b="1" dirty="0" smtClean="0"/>
              <a:t>Алексея Николаевича Плещеева </a:t>
            </a:r>
          </a:p>
          <a:p>
            <a:r>
              <a:rPr lang="ru-RU" sz="2400" dirty="0" smtClean="0"/>
              <a:t>(1825-1893)</a:t>
            </a:r>
            <a:endParaRPr lang="ru-RU" sz="2400" dirty="0"/>
          </a:p>
        </p:txBody>
      </p:sp>
      <p:pic>
        <p:nvPicPr>
          <p:cNvPr id="117762" name="Picture 2" descr="Плещеев Алексей: Биография плещеев алексей николаевич - Найдется всё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0826" y="1428736"/>
            <a:ext cx="2381250" cy="2752725"/>
          </a:xfrm>
          <a:prstGeom prst="rect">
            <a:avLst/>
          </a:prstGeom>
          <a:noFill/>
        </p:spPr>
      </p:pic>
      <p:pic>
        <p:nvPicPr>
          <p:cNvPr id="117764" name="Picture 4" descr="DataLife Engine Версия для печати Плещеев, А.Н. Сельские песн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3571876"/>
            <a:ext cx="1783299" cy="2709854"/>
          </a:xfrm>
          <a:prstGeom prst="rect">
            <a:avLst/>
          </a:prstGeom>
          <a:noFill/>
        </p:spPr>
      </p:pic>
      <p:pic>
        <p:nvPicPr>
          <p:cNvPr id="117766" name="Picture 6" descr="Книжный магазин, букинистический и не только. Купить книги. Продать книг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643314"/>
            <a:ext cx="1848110" cy="2603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33CC"/>
                </a:solidFill>
              </a:rPr>
              <a:t>Русская классика</a:t>
            </a:r>
            <a:endParaRPr lang="ru-RU" b="1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10604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94211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371600"/>
            <a:ext cx="4038600" cy="468153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5 декабря – </a:t>
            </a:r>
          </a:p>
          <a:p>
            <a:r>
              <a:rPr lang="ru-RU" sz="2400" b="1" dirty="0" smtClean="0"/>
              <a:t>195 лет </a:t>
            </a:r>
            <a:r>
              <a:rPr lang="ru-RU" sz="2400" dirty="0" smtClean="0"/>
              <a:t>со дня рождения русского поэта </a:t>
            </a:r>
          </a:p>
          <a:p>
            <a:r>
              <a:rPr lang="ru-RU" sz="2400" b="1" dirty="0" smtClean="0"/>
              <a:t>Афанасия Афанасьевича Фета</a:t>
            </a:r>
          </a:p>
          <a:p>
            <a:r>
              <a:rPr lang="ru-RU" sz="2400" b="1" dirty="0" smtClean="0"/>
              <a:t> </a:t>
            </a:r>
            <a:r>
              <a:rPr lang="ru-RU" sz="2400" dirty="0" smtClean="0"/>
              <a:t>(1820-1892) </a:t>
            </a:r>
          </a:p>
        </p:txBody>
      </p:sp>
      <p:pic>
        <p:nvPicPr>
          <p:cNvPr id="94212" name="Содержимое 5" descr="Фет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29322" y="1785926"/>
            <a:ext cx="2939632" cy="3912977"/>
          </a:xfrm>
        </p:spPr>
      </p:pic>
      <p:pic>
        <p:nvPicPr>
          <p:cNvPr id="94213" name="Рисунок 6" descr="фет 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4357694"/>
            <a:ext cx="13112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0" name="Picture 4" descr="Скачать бесплатно &quot;Афанасий Фет. Лирика&quot; - Книгокачалк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4214818"/>
            <a:ext cx="1467557" cy="2071702"/>
          </a:xfrm>
          <a:prstGeom prst="rect">
            <a:avLst/>
          </a:prstGeom>
          <a:noFill/>
        </p:spPr>
      </p:pic>
      <p:pic>
        <p:nvPicPr>
          <p:cNvPr id="116742" name="Picture 6" descr="Изображение книги А. Блок. - 8 Декабря 2013 - Blog - Elen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14810" y="3214686"/>
            <a:ext cx="1535851" cy="28336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3399"/>
                </a:solidFill>
              </a:rPr>
              <a:t>Зарубежная литература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7 декабря – </a:t>
            </a:r>
          </a:p>
          <a:p>
            <a:r>
              <a:rPr lang="ru-RU" sz="2400" b="1" dirty="0" smtClean="0"/>
              <a:t>105 лет </a:t>
            </a:r>
            <a:r>
              <a:rPr lang="ru-RU" sz="2400" dirty="0" smtClean="0"/>
              <a:t>со дня рождения латышского писателя </a:t>
            </a:r>
          </a:p>
          <a:p>
            <a:r>
              <a:rPr lang="ru-RU" sz="2400" b="1" dirty="0" smtClean="0"/>
              <a:t>Жана Гривы </a:t>
            </a:r>
          </a:p>
          <a:p>
            <a:r>
              <a:rPr lang="ru-RU" sz="2400" dirty="0" smtClean="0"/>
              <a:t>(1910-1982)</a:t>
            </a:r>
          </a:p>
        </p:txBody>
      </p:sp>
      <p:pic>
        <p:nvPicPr>
          <p:cNvPr id="115714" name="Picture 2" descr="Коллекционные детские книж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4214818"/>
            <a:ext cx="1516521" cy="1928802"/>
          </a:xfrm>
          <a:prstGeom prst="rect">
            <a:avLst/>
          </a:prstGeom>
          <a:noFill/>
        </p:spPr>
      </p:pic>
      <p:pic>
        <p:nvPicPr>
          <p:cNvPr id="115716" name="Picture 4" descr="Форум Любителей ЧЕРЕПАХ * Просмотр темы - Мультфильмы с черепахам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429132"/>
            <a:ext cx="1214446" cy="1624806"/>
          </a:xfrm>
          <a:prstGeom prst="rect">
            <a:avLst/>
          </a:prstGeom>
          <a:noFill/>
        </p:spPr>
      </p:pic>
      <p:pic>
        <p:nvPicPr>
          <p:cNvPr id="115718" name="Picture 6" descr="ЧитайГород. Страничка для букинистов или для тех, кто любит старые детские книги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206" y="4357694"/>
            <a:ext cx="1428760" cy="1905014"/>
          </a:xfrm>
          <a:prstGeom prst="rect">
            <a:avLst/>
          </a:prstGeom>
          <a:noFill/>
        </p:spPr>
      </p:pic>
      <p:pic>
        <p:nvPicPr>
          <p:cNvPr id="115720" name="Picture 8" descr="Грива, Жан.jp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72330" y="1785926"/>
            <a:ext cx="1714500" cy="2352675"/>
          </a:xfrm>
          <a:prstGeom prst="rect">
            <a:avLst/>
          </a:prstGeom>
          <a:noFill/>
        </p:spPr>
      </p:pic>
      <p:pic>
        <p:nvPicPr>
          <p:cNvPr id="115722" name="Picture 10" descr="Книга Жан Грива. Рассказы - купить книгу жан грива. рассказы от Жан Грива в книжном интернет магазине OZON.ru с доставкой по выг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43372" y="2428868"/>
            <a:ext cx="228600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3399"/>
                </a:solidFill>
              </a:rPr>
              <a:t>Зарубежная литература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7 декабря – </a:t>
            </a:r>
          </a:p>
          <a:p>
            <a:r>
              <a:rPr lang="ru-RU" sz="2400" b="1" dirty="0" smtClean="0"/>
              <a:t>100 лет </a:t>
            </a:r>
            <a:r>
              <a:rPr lang="ru-RU" sz="2400" dirty="0" smtClean="0"/>
              <a:t>со дня рождения американской писательницы </a:t>
            </a:r>
          </a:p>
          <a:p>
            <a:r>
              <a:rPr lang="ru-RU" sz="2400" b="1" dirty="0" smtClean="0"/>
              <a:t>Ли Дуглас </a:t>
            </a:r>
            <a:r>
              <a:rPr lang="ru-RU" sz="2400" b="1" dirty="0" err="1" smtClean="0"/>
              <a:t>Брэкетт</a:t>
            </a:r>
            <a:endParaRPr lang="ru-RU" sz="2400" b="1" dirty="0" smtClean="0"/>
          </a:p>
          <a:p>
            <a:r>
              <a:rPr lang="ru-RU" sz="2400" dirty="0" smtClean="0"/>
              <a:t>(1915-1978)</a:t>
            </a:r>
            <a:endParaRPr lang="ru-RU" sz="2400" dirty="0"/>
          </a:p>
        </p:txBody>
      </p:sp>
      <p:pic>
        <p:nvPicPr>
          <p:cNvPr id="114690" name="Picture 2" descr="Сборник произведений Л.Брэкетт &quot; скачать бесплатно книгу, журнал, литературу в электронной библиотеке Фонд Книг без регистрац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72330" y="1285860"/>
            <a:ext cx="1976418" cy="1976418"/>
          </a:xfrm>
          <a:prstGeom prst="rect">
            <a:avLst/>
          </a:prstGeom>
          <a:noFill/>
        </p:spPr>
      </p:pic>
      <p:pic>
        <p:nvPicPr>
          <p:cNvPr id="114694" name="Picture 6" descr="Сборник книг (Кудрявцева, Чешко, Брэкетта, Гамильтона, Макоули, Клемента) &quot; DSVLoad - торрент трекер для всех: новинки фильмов,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3000372"/>
            <a:ext cx="3214710" cy="3214710"/>
          </a:xfrm>
          <a:prstGeom prst="rect">
            <a:avLst/>
          </a:prstGeom>
          <a:noFill/>
        </p:spPr>
      </p:pic>
      <p:pic>
        <p:nvPicPr>
          <p:cNvPr id="114696" name="Picture 8" descr="Звездный прыжок, Ли Дуглас Брэкетт - read book onlin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4357694"/>
            <a:ext cx="1309684" cy="2043107"/>
          </a:xfrm>
          <a:prstGeom prst="rect">
            <a:avLst/>
          </a:prstGeom>
          <a:noFill/>
        </p:spPr>
      </p:pic>
      <p:pic>
        <p:nvPicPr>
          <p:cNvPr id="114698" name="Picture 10" descr="Шпага Рианона. Бреккет Ли, скачать книгу бесплатно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14546" y="4286256"/>
            <a:ext cx="1360361" cy="1995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57158" y="-714404"/>
            <a:ext cx="8534400" cy="214314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rgbClr val="CC3300"/>
                </a:solidFill>
              </a:rPr>
              <a:t>Отечественная литература.  ХХ век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339166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12 декабря –</a:t>
            </a:r>
          </a:p>
          <a:p>
            <a:r>
              <a:rPr lang="ru-RU" sz="2400" b="1" dirty="0" smtClean="0"/>
              <a:t>105 лет </a:t>
            </a:r>
            <a:r>
              <a:rPr lang="ru-RU" sz="2400" dirty="0" smtClean="0"/>
              <a:t>со дня рождения писателя</a:t>
            </a:r>
          </a:p>
          <a:p>
            <a:r>
              <a:rPr lang="ru-RU" sz="2400" b="1" dirty="0" smtClean="0"/>
              <a:t>Евгения Захаровича Воробьёва </a:t>
            </a:r>
          </a:p>
          <a:p>
            <a:r>
              <a:rPr lang="ru-RU" sz="2400" dirty="0" smtClean="0"/>
              <a:t>(1910-1990)</a:t>
            </a:r>
            <a:endParaRPr lang="ru-RU" sz="2400" dirty="0"/>
          </a:p>
        </p:txBody>
      </p:sp>
      <p:pic>
        <p:nvPicPr>
          <p:cNvPr id="113666" name="Picture 2" descr="Библус - Земля, до востребования (Евгений Воробьев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071942"/>
            <a:ext cx="1406068" cy="2214558"/>
          </a:xfrm>
          <a:prstGeom prst="rect">
            <a:avLst/>
          </a:prstGeom>
          <a:noFill/>
        </p:spPr>
      </p:pic>
      <p:pic>
        <p:nvPicPr>
          <p:cNvPr id="113668" name="Picture 4" descr="Декабрь 2010 год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4000504"/>
            <a:ext cx="1558519" cy="2428860"/>
          </a:xfrm>
          <a:prstGeom prst="rect">
            <a:avLst/>
          </a:prstGeom>
          <a:noFill/>
        </p:spPr>
      </p:pic>
      <p:pic>
        <p:nvPicPr>
          <p:cNvPr id="113670" name="Picture 6" descr="Евгений Захарович Воробьев @ EX.U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702" y="1428736"/>
            <a:ext cx="2286016" cy="3233510"/>
          </a:xfrm>
          <a:prstGeom prst="rect">
            <a:avLst/>
          </a:prstGeom>
          <a:noFill/>
        </p:spPr>
      </p:pic>
      <p:pic>
        <p:nvPicPr>
          <p:cNvPr id="113672" name="Picture 8" descr="Книга &quot;Незабудка&quot; Евгений Воробьев - купить книгу ISBN с доставкой по почте в интернет-магазине OZON.r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286124"/>
            <a:ext cx="186690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01752" y="-428652"/>
            <a:ext cx="8534400" cy="171451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rgbClr val="CC3300"/>
                </a:solidFill>
              </a:rPr>
              <a:t>Отечественная литература.  ХХ век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10604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12 декабря –</a:t>
            </a:r>
          </a:p>
          <a:p>
            <a:r>
              <a:rPr lang="ru-RU" sz="2400" b="1" dirty="0" smtClean="0"/>
              <a:t>110 лет </a:t>
            </a:r>
            <a:r>
              <a:rPr lang="ru-RU" sz="2400" dirty="0" smtClean="0"/>
              <a:t>со дня рождения писателя </a:t>
            </a:r>
          </a:p>
          <a:p>
            <a:r>
              <a:rPr lang="ru-RU" sz="2400" b="1" dirty="0" smtClean="0"/>
              <a:t>Василия Семёновича </a:t>
            </a:r>
            <a:r>
              <a:rPr lang="ru-RU" sz="2400" b="1" dirty="0" err="1" smtClean="0"/>
              <a:t>Гроссмана</a:t>
            </a:r>
            <a:r>
              <a:rPr lang="ru-RU" sz="2400" b="1" dirty="0" smtClean="0"/>
              <a:t> </a:t>
            </a:r>
          </a:p>
          <a:p>
            <a:r>
              <a:rPr lang="ru-RU" sz="2400" dirty="0" smtClean="0"/>
              <a:t>(1905-1964)</a:t>
            </a:r>
            <a:endParaRPr lang="ru-RU" sz="2400" dirty="0"/>
          </a:p>
        </p:txBody>
      </p:sp>
      <p:pic>
        <p:nvPicPr>
          <p:cNvPr id="112642" name="Picture 2" descr="Возвращены рукописи Василия Гроссма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8" y="1500174"/>
            <a:ext cx="3145068" cy="2447911"/>
          </a:xfrm>
          <a:prstGeom prst="rect">
            <a:avLst/>
          </a:prstGeom>
          <a:noFill/>
        </p:spPr>
      </p:pic>
      <p:pic>
        <p:nvPicPr>
          <p:cNvPr id="112644" name="Picture 4" descr="Точные, естественные и инженерные наук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3786190"/>
            <a:ext cx="1899736" cy="2295514"/>
          </a:xfrm>
          <a:prstGeom prst="rect">
            <a:avLst/>
          </a:prstGeom>
          <a:noFill/>
        </p:spPr>
      </p:pic>
      <p:pic>
        <p:nvPicPr>
          <p:cNvPr id="112646" name="Picture 6" descr="Скачать - За правое дело (комплект из 3 книг). Василий Гроссман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8" y="4214818"/>
            <a:ext cx="2857500" cy="2114550"/>
          </a:xfrm>
          <a:prstGeom prst="rect">
            <a:avLst/>
          </a:prstGeom>
          <a:noFill/>
        </p:spPr>
      </p:pic>
      <p:pic>
        <p:nvPicPr>
          <p:cNvPr id="112648" name="Picture 8" descr="Гроссман Василий - Все течет :: Клуб Любителей АудиоКниг :: Все аудиокниги рунет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4357694"/>
            <a:ext cx="1214446" cy="18034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Мероприятия и памятные даты ООН</a:t>
            </a:r>
            <a:endParaRPr lang="ru-RU" b="1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0" y="6305550"/>
            <a:ext cx="9144000" cy="47625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ru-RU" sz="1800" dirty="0" smtClean="0"/>
              <a:t>Десятилетие устойчивой энергетики для всех (2014–2024 годы)</a:t>
            </a:r>
          </a:p>
          <a:p>
            <a:r>
              <a:rPr lang="ru-RU" sz="1800" dirty="0" smtClean="0"/>
              <a:t>Третье Международное десятилетие за искоренение колониализма (2011–2020 годы)</a:t>
            </a:r>
          </a:p>
          <a:p>
            <a:r>
              <a:rPr lang="ru-RU" sz="1800" dirty="0" smtClean="0">
                <a:hlinkClick r:id="rId2"/>
              </a:rPr>
              <a:t>Десятилетие биоразнообразия Организации Объединенных Наций</a:t>
            </a:r>
            <a:r>
              <a:rPr lang="ru-RU" sz="1800" dirty="0" smtClean="0"/>
              <a:t> (2011–2020 годы) </a:t>
            </a:r>
          </a:p>
          <a:p>
            <a:r>
              <a:rPr lang="ru-RU" sz="1800" dirty="0" smtClean="0">
                <a:hlinkClick r:id="rId3"/>
              </a:rPr>
              <a:t>Десятилетие действий за безопасность дорожного движения</a:t>
            </a:r>
            <a:r>
              <a:rPr lang="ru-RU" sz="1800" dirty="0" smtClean="0"/>
              <a:t> (2011–2020 годы) </a:t>
            </a:r>
          </a:p>
          <a:p>
            <a:r>
              <a:rPr lang="ru-RU" sz="1800" dirty="0" smtClean="0">
                <a:hlinkClick r:id="rId4"/>
              </a:rPr>
              <a:t>Десятилетие Организации Объединенных Наций, посвященное пустыням и борьбе с опустыниванием</a:t>
            </a:r>
            <a:r>
              <a:rPr lang="ru-RU" sz="1800" dirty="0" smtClean="0"/>
              <a:t> (2010–2020 годы) </a:t>
            </a:r>
          </a:p>
          <a:p>
            <a:r>
              <a:rPr lang="ru-RU" sz="1800" dirty="0" smtClean="0">
                <a:hlinkClick r:id="rId5"/>
              </a:rPr>
              <a:t>Второе Десятилетие Организации Объединенных Наций по борьбе за ликвидацию нищеты</a:t>
            </a:r>
            <a:r>
              <a:rPr lang="ru-RU" sz="1800" dirty="0" smtClean="0"/>
              <a:t> (2008–2017 годы) </a:t>
            </a:r>
          </a:p>
          <a:p>
            <a:r>
              <a:rPr lang="ru-RU" sz="1800" dirty="0" smtClean="0"/>
              <a:t>Десятилетие реабилитации и устойчивого развития пострадавших регионов (третье десятилетие после Чернобыля) (2006–2016 годы) </a:t>
            </a:r>
          </a:p>
          <a:p>
            <a:r>
              <a:rPr lang="ru-RU" sz="1800" dirty="0" smtClean="0">
                <a:hlinkClick r:id="rId6"/>
              </a:rPr>
              <a:t>Международное десятилетие действий «Вода для жизни»</a:t>
            </a:r>
            <a:r>
              <a:rPr lang="ru-RU" sz="1800" dirty="0" smtClean="0"/>
              <a:t> (2005–2015 годы) </a:t>
            </a:r>
          </a:p>
          <a:p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rgbClr val="33CC33"/>
                </a:solidFill>
              </a:rPr>
              <a:t>Детская литература</a:t>
            </a: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642910" y="6305550"/>
            <a:ext cx="7967690" cy="476250"/>
          </a:xfrm>
        </p:spPr>
        <p:txBody>
          <a:bodyPr/>
          <a:lstStyle/>
          <a:p>
            <a:pPr algn="ctr"/>
            <a:r>
              <a:rPr lang="ru-RU" smtClean="0"/>
              <a:t>Календарь 2015</a:t>
            </a:r>
            <a:endParaRPr lang="ru-RU" dirty="0"/>
          </a:p>
        </p:txBody>
      </p:sp>
      <p:sp>
        <p:nvSpPr>
          <p:cNvPr id="44035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dirty="0" smtClean="0"/>
              <a:t>5 января – </a:t>
            </a:r>
          </a:p>
          <a:p>
            <a:r>
              <a:rPr lang="ru-RU" sz="2400" b="1" dirty="0" smtClean="0"/>
              <a:t>95 лет</a:t>
            </a:r>
            <a:r>
              <a:rPr lang="ru-RU" sz="2400" dirty="0" smtClean="0"/>
              <a:t> со дня рождения писателя-натуралиста </a:t>
            </a:r>
          </a:p>
          <a:p>
            <a:r>
              <a:rPr lang="ru-RU" sz="2400" b="1" dirty="0" smtClean="0"/>
              <a:t>Николая Ивановича Сладкова</a:t>
            </a:r>
            <a:r>
              <a:rPr lang="ru-RU" sz="2400" dirty="0" smtClean="0"/>
              <a:t> </a:t>
            </a:r>
          </a:p>
          <a:p>
            <a:r>
              <a:rPr lang="ru-RU" sz="2400" dirty="0" smtClean="0"/>
              <a:t>(1920-1996)</a:t>
            </a:r>
          </a:p>
          <a:p>
            <a:endParaRPr lang="ru-RU" dirty="0" smtClean="0"/>
          </a:p>
        </p:txBody>
      </p:sp>
      <p:pic>
        <p:nvPicPr>
          <p:cNvPr id="44036" name="Содержимое 4" descr="Сладк 2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85720" y="4214818"/>
            <a:ext cx="1598833" cy="2143117"/>
          </a:xfrm>
        </p:spPr>
      </p:pic>
      <p:pic>
        <p:nvPicPr>
          <p:cNvPr id="44037" name="Рисунок 5" descr="слад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0958" y="4000504"/>
            <a:ext cx="138673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Рисунок 6" descr="Sladkov_N__I_-2_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9454" y="1285860"/>
            <a:ext cx="193851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Рисунок 7" descr="Planet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1571612"/>
            <a:ext cx="1661571" cy="2102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4" name="Picture 4" descr="http://www.arhibook.ru/uploads/posts/2013-05/1369328534_pod-shapkojj-nevidimkojj-400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28860" y="3857628"/>
            <a:ext cx="1732352" cy="2309802"/>
          </a:xfrm>
          <a:prstGeom prst="rect">
            <a:avLst/>
          </a:prstGeom>
          <a:noFill/>
        </p:spPr>
      </p:pic>
      <p:pic>
        <p:nvPicPr>
          <p:cNvPr id="81926" name="Picture 6" descr="http://ljplus.ru/img4/d/a/dasha_boo/skanirovanie0063.jpg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857752" y="3786190"/>
            <a:ext cx="1714512" cy="21840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3399"/>
                </a:solidFill>
              </a:rPr>
              <a:t>Зарубежная литература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13 декабря – </a:t>
            </a:r>
          </a:p>
          <a:p>
            <a:r>
              <a:rPr lang="ru-RU" sz="2400" b="1" dirty="0" smtClean="0"/>
              <a:t>295 лет </a:t>
            </a:r>
            <a:r>
              <a:rPr lang="ru-RU" sz="2400" dirty="0" smtClean="0"/>
              <a:t>со дня рождения итальянского драматурга </a:t>
            </a:r>
          </a:p>
          <a:p>
            <a:r>
              <a:rPr lang="ru-RU" sz="2400" b="1" dirty="0" smtClean="0"/>
              <a:t>Карло Гоцци</a:t>
            </a:r>
          </a:p>
          <a:p>
            <a:r>
              <a:rPr lang="ru-RU" sz="2400" dirty="0" smtClean="0"/>
              <a:t> (1720-1806)</a:t>
            </a:r>
            <a:endParaRPr lang="ru-RU" sz="2400" dirty="0"/>
          </a:p>
        </p:txBody>
      </p:sp>
      <p:pic>
        <p:nvPicPr>
          <p:cNvPr id="111618" name="Picture 2" descr="Карло Гоцци - все книги автор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8" y="2357430"/>
            <a:ext cx="2914650" cy="3667126"/>
          </a:xfrm>
          <a:prstGeom prst="rect">
            <a:avLst/>
          </a:prstGeom>
          <a:noFill/>
        </p:spPr>
      </p:pic>
      <p:pic>
        <p:nvPicPr>
          <p:cNvPr id="111620" name="Picture 4" descr="Гоцци Карло, Читать онлайн, Cкачать книги бесплатно в формате fb2, txt, mobi или epub - RomanBoo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3000372"/>
            <a:ext cx="2091871" cy="3305157"/>
          </a:xfrm>
          <a:prstGeom prst="rect">
            <a:avLst/>
          </a:prstGeom>
          <a:noFill/>
        </p:spPr>
      </p:pic>
      <p:pic>
        <p:nvPicPr>
          <p:cNvPr id="111622" name="Picture 6" descr="Принцесса Турандот &quot; Мир книг-скачать книги бесплатно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429132"/>
            <a:ext cx="1208105" cy="1890684"/>
          </a:xfrm>
          <a:prstGeom prst="rect">
            <a:avLst/>
          </a:prstGeom>
          <a:noFill/>
        </p:spPr>
      </p:pic>
      <p:pic>
        <p:nvPicPr>
          <p:cNvPr id="111624" name="Picture 8" descr="Библус - Король - олень (Карло Гоцци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1571612"/>
            <a:ext cx="1071570" cy="1226948"/>
          </a:xfrm>
          <a:prstGeom prst="rect">
            <a:avLst/>
          </a:prstGeom>
          <a:noFill/>
        </p:spPr>
      </p:pic>
      <p:pic>
        <p:nvPicPr>
          <p:cNvPr id="111626" name="Picture 10" descr="Любовь к трем Апельсинам на OZ.by, купить книгу Любовь к трем Апельсинам от Карло Гоцци в интернет-магазине по выгодным ценам в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43042" y="4500570"/>
            <a:ext cx="1181577" cy="18668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33CC33"/>
                </a:solidFill>
              </a:rPr>
              <a:t>Детская литература</a:t>
            </a:r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dirty="0" smtClean="0"/>
              <a:t>14 декабря – </a:t>
            </a:r>
          </a:p>
          <a:p>
            <a:r>
              <a:rPr lang="ru-RU" sz="2400" b="1" dirty="0" smtClean="0"/>
              <a:t>90 лет</a:t>
            </a:r>
            <a:r>
              <a:rPr lang="ru-RU" sz="2400" dirty="0" smtClean="0"/>
              <a:t> со дня рождения детского писателя-натуралиста</a:t>
            </a:r>
          </a:p>
          <a:p>
            <a:r>
              <a:rPr lang="ru-RU" sz="2400" dirty="0" smtClean="0"/>
              <a:t> </a:t>
            </a:r>
            <a:r>
              <a:rPr lang="ru-RU" sz="2400" b="1" dirty="0" smtClean="0"/>
              <a:t>Юрия Дмитриевича Дмитриева </a:t>
            </a:r>
          </a:p>
          <a:p>
            <a:r>
              <a:rPr lang="ru-RU" sz="2400" dirty="0" smtClean="0"/>
              <a:t>(1925–1998)</a:t>
            </a:r>
          </a:p>
          <a:p>
            <a:endParaRPr lang="ru-RU" dirty="0"/>
          </a:p>
        </p:txBody>
      </p:sp>
      <p:pic>
        <p:nvPicPr>
          <p:cNvPr id="5" name="Содержимое 4" descr="Дмитриев 3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29190" y="3929066"/>
            <a:ext cx="1500198" cy="2287802"/>
          </a:xfrm>
        </p:spPr>
      </p:pic>
      <p:pic>
        <p:nvPicPr>
          <p:cNvPr id="6" name="Рисунок 5" descr="Дмитриев 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174" y="4000504"/>
            <a:ext cx="1657368" cy="2146292"/>
          </a:xfrm>
          <a:prstGeom prst="rect">
            <a:avLst/>
          </a:prstGeom>
        </p:spPr>
      </p:pic>
      <p:pic>
        <p:nvPicPr>
          <p:cNvPr id="110594" name="Picture 2" descr="Российские писател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16" y="1571612"/>
            <a:ext cx="1928816" cy="2661767"/>
          </a:xfrm>
          <a:prstGeom prst="rect">
            <a:avLst/>
          </a:prstGeom>
          <a:noFill/>
        </p:spPr>
      </p:pic>
      <p:pic>
        <p:nvPicPr>
          <p:cNvPr id="110596" name="Picture 4" descr="Юрий Дмитриев - &quot;ЧЕЛОВЕК И ЖИВОТНЫЕ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357694"/>
            <a:ext cx="1571636" cy="2014919"/>
          </a:xfrm>
          <a:prstGeom prst="rect">
            <a:avLst/>
          </a:prstGeom>
          <a:noFill/>
        </p:spPr>
      </p:pic>
      <p:pic>
        <p:nvPicPr>
          <p:cNvPr id="110598" name="Picture 6" descr="5razvorotov: Дмитриев Ю. &quot;Здравствуй, белка. Как живёшь, крокодил?&quot; илл. А.А.Келейников, Д.А.Лукомский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72330" y="4500570"/>
            <a:ext cx="1655284" cy="17382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3399"/>
                </a:solidFill>
              </a:rPr>
              <a:t>Зарубежная литература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14 декабря – </a:t>
            </a:r>
          </a:p>
          <a:p>
            <a:r>
              <a:rPr lang="ru-RU" sz="2400" b="1" dirty="0" smtClean="0"/>
              <a:t>95 лет </a:t>
            </a:r>
            <a:r>
              <a:rPr lang="ru-RU" sz="2400" dirty="0" smtClean="0"/>
              <a:t>со дня рождения английской писательницы, автора исторических романов</a:t>
            </a:r>
          </a:p>
          <a:p>
            <a:r>
              <a:rPr lang="ru-RU" sz="2400" dirty="0" smtClean="0"/>
              <a:t> </a:t>
            </a:r>
            <a:r>
              <a:rPr lang="ru-RU" sz="2400" b="1" dirty="0" err="1" smtClean="0"/>
              <a:t>Розмэри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Сатклиф</a:t>
            </a:r>
            <a:endParaRPr lang="ru-RU" sz="2400" b="1" dirty="0" smtClean="0"/>
          </a:p>
          <a:p>
            <a:r>
              <a:rPr lang="ru-RU" sz="2400" dirty="0" smtClean="0"/>
              <a:t>(1920-1992)</a:t>
            </a:r>
            <a:endParaRPr lang="ru-RU" sz="2400" dirty="0"/>
          </a:p>
        </p:txBody>
      </p:sp>
      <p:pic>
        <p:nvPicPr>
          <p:cNvPr id="109570" name="Picture 2" descr="Розмэри Сатклиф - все книги автор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1428736"/>
            <a:ext cx="3048000" cy="2828925"/>
          </a:xfrm>
          <a:prstGeom prst="rect">
            <a:avLst/>
          </a:prstGeom>
          <a:noFill/>
        </p:spPr>
      </p:pic>
      <p:pic>
        <p:nvPicPr>
          <p:cNvPr id="109572" name="Picture 4" descr="Исторические романы - страница номер 4 - каталог интернет магазина OZON.r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4286256"/>
            <a:ext cx="1265700" cy="2004992"/>
          </a:xfrm>
          <a:prstGeom prst="rect">
            <a:avLst/>
          </a:prstGeom>
          <a:noFill/>
        </p:spPr>
      </p:pic>
      <p:pic>
        <p:nvPicPr>
          <p:cNvPr id="109574" name="Picture 6" descr="Серебряная ветка Скачать книгу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4286256"/>
            <a:ext cx="1285884" cy="1997407"/>
          </a:xfrm>
          <a:prstGeom prst="rect">
            <a:avLst/>
          </a:prstGeom>
          <a:noFill/>
        </p:spPr>
      </p:pic>
      <p:pic>
        <p:nvPicPr>
          <p:cNvPr id="109576" name="Picture 8" descr="Сатклиф Розмэри Book Authors GURIEVCREATIVE LIBRAR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286256"/>
            <a:ext cx="1273491" cy="2000248"/>
          </a:xfrm>
          <a:prstGeom prst="rect">
            <a:avLst/>
          </a:prstGeom>
          <a:noFill/>
        </p:spPr>
      </p:pic>
      <p:pic>
        <p:nvPicPr>
          <p:cNvPr id="109578" name="Picture 10" descr="Скачать книги бесплатно - истоические романы - Мир свободных знаний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4286256"/>
            <a:ext cx="1360180" cy="2000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3399"/>
                </a:solidFill>
              </a:rPr>
              <a:t>Зарубежная литература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16 декабря – </a:t>
            </a:r>
          </a:p>
          <a:p>
            <a:r>
              <a:rPr lang="ru-RU" sz="2400" b="1" dirty="0" smtClean="0"/>
              <a:t>240 лет </a:t>
            </a:r>
            <a:r>
              <a:rPr lang="ru-RU" sz="2400" dirty="0" smtClean="0"/>
              <a:t>со дня рождения английской писательницы, автора романов нравов </a:t>
            </a:r>
          </a:p>
          <a:p>
            <a:r>
              <a:rPr lang="ru-RU" sz="2400" b="1" dirty="0" smtClean="0"/>
              <a:t>Джейн </a:t>
            </a:r>
            <a:r>
              <a:rPr lang="ru-RU" sz="2400" b="1" dirty="0" err="1" smtClean="0"/>
              <a:t>Остин</a:t>
            </a:r>
            <a:r>
              <a:rPr lang="ru-RU" sz="2400" b="1" dirty="0" smtClean="0"/>
              <a:t> </a:t>
            </a:r>
          </a:p>
          <a:p>
            <a:r>
              <a:rPr lang="ru-RU" sz="2400" dirty="0" smtClean="0"/>
              <a:t>(1775-1817)</a:t>
            </a:r>
            <a:endParaRPr lang="ru-RU" sz="2400" dirty="0"/>
          </a:p>
        </p:txBody>
      </p:sp>
      <p:pic>
        <p:nvPicPr>
          <p:cNvPr id="108546" name="Picture 2" descr="Джейн Остин. Собрание сочинений (в 3 томах). Купить книгу Дж…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3857628"/>
            <a:ext cx="1748566" cy="2395537"/>
          </a:xfrm>
          <a:prstGeom prst="rect">
            <a:avLst/>
          </a:prstGeom>
          <a:noFill/>
        </p:spPr>
      </p:pic>
      <p:pic>
        <p:nvPicPr>
          <p:cNvPr id="108548" name="Picture 4" descr="Материалы за Июль 2012 года &quot; Страница 20 &quot; ARENA.in.ua - СМИ и Новости Украины и Мир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500174"/>
            <a:ext cx="4000528" cy="2762865"/>
          </a:xfrm>
          <a:prstGeom prst="rect">
            <a:avLst/>
          </a:prstGeom>
          <a:noFill/>
        </p:spPr>
      </p:pic>
      <p:pic>
        <p:nvPicPr>
          <p:cNvPr id="108550" name="Picture 6" descr="Подборка книг KitaClub - лучший портал для девочек!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4429132"/>
            <a:ext cx="1347321" cy="1952639"/>
          </a:xfrm>
          <a:prstGeom prst="rect">
            <a:avLst/>
          </a:prstGeom>
          <a:noFill/>
        </p:spPr>
      </p:pic>
      <p:pic>
        <p:nvPicPr>
          <p:cNvPr id="108552" name="Picture 8" descr="Дмитрий Емец - Мефодий Буслаев. Лед и пламя Тартара (аудиокн…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69" y="4429132"/>
            <a:ext cx="1333498" cy="2000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06" y="228600"/>
            <a:ext cx="8764746" cy="75895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литература.  ХХ век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17 декабря – </a:t>
            </a:r>
          </a:p>
          <a:p>
            <a:r>
              <a:rPr lang="ru-RU" sz="2400" b="1" dirty="0" smtClean="0"/>
              <a:t>90 лет </a:t>
            </a:r>
            <a:r>
              <a:rPr lang="ru-RU" sz="2400" dirty="0" smtClean="0"/>
              <a:t>со дня рождения поэта </a:t>
            </a:r>
          </a:p>
          <a:p>
            <a:r>
              <a:rPr lang="ru-RU" sz="2400" b="1" dirty="0" smtClean="0"/>
              <a:t>Константина Яковлевича Ваншенкина </a:t>
            </a:r>
          </a:p>
          <a:p>
            <a:r>
              <a:rPr lang="ru-RU" sz="2400" dirty="0" smtClean="0"/>
              <a:t>(1925-2012)</a:t>
            </a:r>
            <a:endParaRPr lang="ru-RU" sz="2400" dirty="0"/>
          </a:p>
        </p:txBody>
      </p:sp>
      <p:pic>
        <p:nvPicPr>
          <p:cNvPr id="107522" name="Picture 2" descr="СОЮЗ СОВЕТСКИХ СОЦИАЛИСТИЧЕСКИХ РЕСПУБЛИК - КОНСТАНТИН ЯКОВЛЕВИЧ ВАНШЕНКИ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571612"/>
            <a:ext cx="4200525" cy="2581276"/>
          </a:xfrm>
          <a:prstGeom prst="rect">
            <a:avLst/>
          </a:prstGeom>
          <a:noFill/>
        </p:spPr>
      </p:pic>
      <p:pic>
        <p:nvPicPr>
          <p:cNvPr id="107524" name="Picture 4" descr="Константин Ваншенкин. Избранная лирика - Константин Ваншенки…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3929066"/>
            <a:ext cx="1905000" cy="2362200"/>
          </a:xfrm>
          <a:prstGeom prst="rect">
            <a:avLst/>
          </a:prstGeom>
          <a:noFill/>
        </p:spPr>
      </p:pic>
      <p:pic>
        <p:nvPicPr>
          <p:cNvPr id="107526" name="Picture 6" descr="Прикосновень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4286256"/>
            <a:ext cx="1464328" cy="2000264"/>
          </a:xfrm>
          <a:prstGeom prst="rect">
            <a:avLst/>
          </a:prstGeom>
          <a:noFill/>
        </p:spPr>
      </p:pic>
      <p:pic>
        <p:nvPicPr>
          <p:cNvPr id="107528" name="Picture 8" descr="Книжный интернет-магазин КомБук - книги в подарок и на заказ…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00958" y="4286256"/>
            <a:ext cx="1388718" cy="2000264"/>
          </a:xfrm>
          <a:prstGeom prst="rect">
            <a:avLst/>
          </a:prstGeom>
          <a:noFill/>
        </p:spPr>
      </p:pic>
      <p:pic>
        <p:nvPicPr>
          <p:cNvPr id="107530" name="Picture 10" descr="Советский писатель. Москва - купить товары бренда Советский писатель. Москва с доставкой по Москве и России: цены, отзывы, карти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29256" y="4286256"/>
            <a:ext cx="1485900" cy="1905000"/>
          </a:xfrm>
          <a:prstGeom prst="rect">
            <a:avLst/>
          </a:prstGeom>
          <a:noFill/>
        </p:spPr>
      </p:pic>
      <p:pic>
        <p:nvPicPr>
          <p:cNvPr id="11" name="Picture 6" descr="http://im1-tub-ru.yandex.net/i?id=9755063c036f9f7d80b13e74f83ca639-131-144&amp;n=2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72496" y="0"/>
            <a:ext cx="571504" cy="8242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33CC33"/>
                </a:solidFill>
              </a:rPr>
              <a:t>Детская литература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624918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17 декабря –</a:t>
            </a:r>
          </a:p>
          <a:p>
            <a:r>
              <a:rPr lang="ru-RU" sz="2400" b="1" dirty="0" smtClean="0"/>
              <a:t>80 лет </a:t>
            </a:r>
            <a:r>
              <a:rPr lang="ru-RU" sz="2400" dirty="0" smtClean="0"/>
              <a:t>со дня рождения писателя </a:t>
            </a:r>
          </a:p>
          <a:p>
            <a:r>
              <a:rPr lang="ru-RU" sz="2400" b="1" dirty="0" smtClean="0"/>
              <a:t>Владислава Николаевича Леонова </a:t>
            </a:r>
            <a:r>
              <a:rPr lang="ru-RU" sz="2400" dirty="0" smtClean="0"/>
              <a:t>(1935)</a:t>
            </a:r>
            <a:endParaRPr lang="ru-RU" sz="2400" dirty="0"/>
          </a:p>
        </p:txBody>
      </p:sp>
      <p:pic>
        <p:nvPicPr>
          <p:cNvPr id="106498" name="Picture 2" descr="http://publ.lib.ru/ARCHIVES/L/LEONOV_Vladislav_Nikolaevich/.Online/Leonov_V.N.-P001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68" y="1571612"/>
            <a:ext cx="1428750" cy="1905000"/>
          </a:xfrm>
          <a:prstGeom prst="rect">
            <a:avLst/>
          </a:prstGeom>
          <a:noFill/>
        </p:spPr>
      </p:pic>
      <p:pic>
        <p:nvPicPr>
          <p:cNvPr id="106500" name="Picture 4" descr="http://publ.lib.ru/ARCHIVES/L/LEONOV_Vladislav_Nikolaevich/.Online/Ders79O1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4000504"/>
            <a:ext cx="1428750" cy="2228850"/>
          </a:xfrm>
          <a:prstGeom prst="rect">
            <a:avLst/>
          </a:prstGeom>
          <a:noFill/>
        </p:spPr>
      </p:pic>
      <p:pic>
        <p:nvPicPr>
          <p:cNvPr id="106502" name="Picture 6" descr="Владислав Леонов. Грушевый чертенок: продам в разделе Книги и журналы по доступной цене, в продаже Владислав Леонов. Грушевый ч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928802"/>
            <a:ext cx="2000264" cy="2931534"/>
          </a:xfrm>
          <a:prstGeom prst="rect">
            <a:avLst/>
          </a:prstGeom>
          <a:noFill/>
        </p:spPr>
      </p:pic>
      <p:pic>
        <p:nvPicPr>
          <p:cNvPr id="106504" name="Picture 8" descr="Библус - Подкова на счастье (Леонов Владислав Николаевич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768" y="3643314"/>
            <a:ext cx="1643074" cy="2528664"/>
          </a:xfrm>
          <a:prstGeom prst="rect">
            <a:avLst/>
          </a:prstGeom>
          <a:noFill/>
        </p:spPr>
      </p:pic>
      <p:pic>
        <p:nvPicPr>
          <p:cNvPr id="106506" name="Picture 10" descr="Книга &quot;Грачи мои, грачики. Владислав Леонов - купить книгу ISBN с доставкой по почте в интернет-магазине OZON.ru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71802" y="3857628"/>
            <a:ext cx="1505901" cy="24288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литература.  ХХ век</a:t>
            </a:r>
            <a:br>
              <a:rPr lang="ru-RU" b="1" dirty="0" smtClean="0">
                <a:solidFill>
                  <a:srgbClr val="CC3300"/>
                </a:solidFill>
              </a:rPr>
            </a:br>
            <a:r>
              <a:rPr lang="ru-RU" b="1" dirty="0" smtClean="0">
                <a:solidFill>
                  <a:srgbClr val="33CC33"/>
                </a:solidFill>
              </a:rPr>
              <a:t>Детская литература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19 декабря –</a:t>
            </a:r>
          </a:p>
          <a:p>
            <a:r>
              <a:rPr lang="ru-RU" b="1" dirty="0" smtClean="0"/>
              <a:t>105 лет </a:t>
            </a:r>
            <a:r>
              <a:rPr lang="ru-RU" dirty="0" smtClean="0"/>
              <a:t>со дня рождения писателя</a:t>
            </a:r>
          </a:p>
          <a:p>
            <a:r>
              <a:rPr lang="ru-RU" b="1" dirty="0" smtClean="0"/>
              <a:t>Николая Матвеевича </a:t>
            </a:r>
            <a:r>
              <a:rPr lang="ru-RU" b="1" dirty="0" err="1" smtClean="0"/>
              <a:t>Грибачёва</a:t>
            </a:r>
            <a:r>
              <a:rPr lang="ru-RU" b="1" dirty="0" smtClean="0"/>
              <a:t> </a:t>
            </a:r>
          </a:p>
          <a:p>
            <a:r>
              <a:rPr lang="ru-RU" dirty="0" smtClean="0"/>
              <a:t>(1910-1992)</a:t>
            </a:r>
            <a:endParaRPr lang="ru-RU" dirty="0"/>
          </a:p>
        </p:txBody>
      </p:sp>
      <p:pic>
        <p:nvPicPr>
          <p:cNvPr id="105474" name="Picture 2" descr="19 декабря родились... 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5140" y="1571612"/>
            <a:ext cx="1909049" cy="2728886"/>
          </a:xfrm>
          <a:prstGeom prst="rect">
            <a:avLst/>
          </a:prstGeom>
          <a:noFill/>
        </p:spPr>
      </p:pic>
      <p:pic>
        <p:nvPicPr>
          <p:cNvPr id="105476" name="Picture 4" descr="Коська-велосипедист Русская сказка. Для чтения взрослыми детям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714488"/>
            <a:ext cx="1450803" cy="2081212"/>
          </a:xfrm>
          <a:prstGeom prst="rect">
            <a:avLst/>
          </a:prstGeom>
          <a:noFill/>
        </p:spPr>
      </p:pic>
      <p:pic>
        <p:nvPicPr>
          <p:cNvPr id="105478" name="Picture 6" descr="Раннее развитие детей * Просмотр темы - Юные читатели МАКСИМКА и КИРОЧК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4214818"/>
            <a:ext cx="1500198" cy="2163747"/>
          </a:xfrm>
          <a:prstGeom prst="rect">
            <a:avLst/>
          </a:prstGeom>
          <a:noFill/>
        </p:spPr>
      </p:pic>
      <p:pic>
        <p:nvPicPr>
          <p:cNvPr id="105480" name="Picture 8" descr="Дети - Электронная библиотека (страница 228) - Books.DataHun…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6" y="4429132"/>
            <a:ext cx="1428760" cy="1948309"/>
          </a:xfrm>
          <a:prstGeom prst="rect">
            <a:avLst/>
          </a:prstGeom>
          <a:noFill/>
        </p:spPr>
      </p:pic>
      <p:pic>
        <p:nvPicPr>
          <p:cNvPr id="105482" name="Picture 10" descr="Заяц Коська и его друзья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4214818"/>
            <a:ext cx="1619829" cy="21192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литература.  ХХ век </a:t>
            </a:r>
            <a:r>
              <a:rPr lang="ru-RU" b="1" dirty="0" smtClean="0">
                <a:solidFill>
                  <a:srgbClr val="33CC33"/>
                </a:solidFill>
              </a:rPr>
              <a:t>Детская литература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19 декабря –</a:t>
            </a:r>
          </a:p>
          <a:p>
            <a:r>
              <a:rPr lang="ru-RU" sz="2400" b="1" dirty="0" smtClean="0"/>
              <a:t>100 лет </a:t>
            </a:r>
            <a:r>
              <a:rPr lang="ru-RU" sz="2400" dirty="0" smtClean="0"/>
              <a:t>со дня рождения поэтессы</a:t>
            </a:r>
          </a:p>
          <a:p>
            <a:r>
              <a:rPr lang="ru-RU" sz="2400" b="1" dirty="0" smtClean="0"/>
              <a:t>Татьяничевой Людмилы Константиновны </a:t>
            </a:r>
          </a:p>
          <a:p>
            <a:r>
              <a:rPr lang="ru-RU" sz="2400" dirty="0" smtClean="0"/>
              <a:t>(1915-1980)</a:t>
            </a:r>
            <a:endParaRPr lang="ru-RU" sz="2400" dirty="0"/>
          </a:p>
        </p:txBody>
      </p:sp>
      <p:pic>
        <p:nvPicPr>
          <p:cNvPr id="104450" name="Picture 2" descr="Любимые поэтические строк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1428736"/>
            <a:ext cx="2857500" cy="2847976"/>
          </a:xfrm>
          <a:prstGeom prst="rect">
            <a:avLst/>
          </a:prstGeom>
          <a:noFill/>
        </p:spPr>
      </p:pic>
      <p:pic>
        <p:nvPicPr>
          <p:cNvPr id="104452" name="Picture 4" descr="Библус - Людмила Татьяничева. Избранная лирика (Людмила Татьяничева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429132"/>
            <a:ext cx="1431712" cy="1857356"/>
          </a:xfrm>
          <a:prstGeom prst="rect">
            <a:avLst/>
          </a:prstGeom>
          <a:noFill/>
        </p:spPr>
      </p:pic>
      <p:pic>
        <p:nvPicPr>
          <p:cNvPr id="104454" name="Picture 6" descr="Книжный магазин, букинистический и не только. Купить книги. Продать книг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4429132"/>
            <a:ext cx="1455384" cy="1833555"/>
          </a:xfrm>
          <a:prstGeom prst="rect">
            <a:avLst/>
          </a:prstGeom>
          <a:noFill/>
        </p:spPr>
      </p:pic>
      <p:pic>
        <p:nvPicPr>
          <p:cNvPr id="104456" name="Picture 8" descr="ОДЕССА, Главпочтамт, До востребования - Давненько не брала я в руки Елисеева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4810" y="4071942"/>
            <a:ext cx="1714512" cy="2234990"/>
          </a:xfrm>
          <a:prstGeom prst="rect">
            <a:avLst/>
          </a:prstGeom>
          <a:noFill/>
        </p:spPr>
      </p:pic>
      <p:pic>
        <p:nvPicPr>
          <p:cNvPr id="104458" name="Picture 10" descr="Библус - Междузорье (Людмила Татьяничева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2143116"/>
            <a:ext cx="1104900" cy="1428750"/>
          </a:xfrm>
          <a:prstGeom prst="rect">
            <a:avLst/>
          </a:prstGeom>
          <a:noFill/>
        </p:spPr>
      </p:pic>
      <p:pic>
        <p:nvPicPr>
          <p:cNvPr id="104460" name="Picture 12" descr="Зелёное лукошко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72330" y="4714884"/>
            <a:ext cx="1123950" cy="1428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33CC33"/>
                </a:solidFill>
              </a:rPr>
              <a:t>Детская литература. </a:t>
            </a:r>
            <a:r>
              <a:rPr lang="ru-RU" b="1" dirty="0" smtClean="0">
                <a:solidFill>
                  <a:srgbClr val="00B050"/>
                </a:solidFill>
              </a:rPr>
              <a:t>ХХ/ХХ</a:t>
            </a:r>
            <a:r>
              <a:rPr lang="en-US" b="1" dirty="0" smtClean="0">
                <a:solidFill>
                  <a:srgbClr val="00B050"/>
                </a:solidFill>
              </a:rPr>
              <a:t>I</a:t>
            </a:r>
            <a:r>
              <a:rPr lang="ru-RU" b="1" dirty="0" smtClean="0">
                <a:solidFill>
                  <a:srgbClr val="00B050"/>
                </a:solidFill>
              </a:rPr>
              <a:t> век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20 декабря –</a:t>
            </a:r>
          </a:p>
          <a:p>
            <a:r>
              <a:rPr lang="ru-RU" sz="2400" b="1" dirty="0" smtClean="0"/>
              <a:t>50 лет </a:t>
            </a:r>
            <a:r>
              <a:rPr lang="ru-RU" sz="2400" dirty="0" smtClean="0"/>
              <a:t>со дня рождения писательницы, драматурга, сценариста</a:t>
            </a:r>
          </a:p>
          <a:p>
            <a:r>
              <a:rPr lang="ru-RU" sz="2400" b="1" dirty="0" smtClean="0"/>
              <a:t>Ксении Викторовны Драгунской </a:t>
            </a:r>
            <a:r>
              <a:rPr lang="ru-RU" sz="2400" dirty="0" smtClean="0"/>
              <a:t>(</a:t>
            </a:r>
            <a:r>
              <a:rPr lang="ru-RU" sz="2400" dirty="0" smtClean="0"/>
              <a:t>1965)</a:t>
            </a:r>
            <a:endParaRPr lang="ru-RU" sz="2400" dirty="0"/>
          </a:p>
        </p:txBody>
      </p:sp>
      <p:pic>
        <p:nvPicPr>
          <p:cNvPr id="6" name="Picture 8" descr="http://im3-tub-ru.yandex.net/i?id=1b28ef32b5ac5d040569987337f6ef59-07-144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86744" y="142852"/>
            <a:ext cx="857256" cy="706529"/>
          </a:xfrm>
          <a:prstGeom prst="rect">
            <a:avLst/>
          </a:prstGeom>
          <a:noFill/>
        </p:spPr>
      </p:pic>
      <p:pic>
        <p:nvPicPr>
          <p:cNvPr id="103426" name="Picture 2" descr="Ксения Драгунская фото - К Фото актеров кино 2013-20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1571612"/>
            <a:ext cx="3810000" cy="4657725"/>
          </a:xfrm>
          <a:prstGeom prst="rect">
            <a:avLst/>
          </a:prstGeom>
          <a:noFill/>
        </p:spPr>
      </p:pic>
      <p:pic>
        <p:nvPicPr>
          <p:cNvPr id="103428" name="Picture 4" descr="Е Подколзин купить продукцию Лабиринт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857628"/>
            <a:ext cx="1571636" cy="2450212"/>
          </a:xfrm>
          <a:prstGeom prst="rect">
            <a:avLst/>
          </a:prstGeom>
          <a:noFill/>
        </p:spPr>
      </p:pic>
      <p:pic>
        <p:nvPicPr>
          <p:cNvPr id="103430" name="Picture 6" descr="Честные истории - Драгунская Ксения Викторовн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5984" y="4143380"/>
            <a:ext cx="2131332" cy="20467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3399"/>
                </a:solidFill>
              </a:rPr>
              <a:t>Зарубежная литература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24 декабря – </a:t>
            </a:r>
          </a:p>
          <a:p>
            <a:r>
              <a:rPr lang="ru-RU" sz="2400" b="1" dirty="0" smtClean="0"/>
              <a:t>105 лет </a:t>
            </a:r>
            <a:r>
              <a:rPr lang="ru-RU" sz="2400" dirty="0" smtClean="0"/>
              <a:t>со дня рождения американского писателя-фантаста </a:t>
            </a:r>
          </a:p>
          <a:p>
            <a:r>
              <a:rPr lang="ru-RU" sz="2400" b="1" dirty="0" smtClean="0"/>
              <a:t>Фрица </a:t>
            </a:r>
            <a:r>
              <a:rPr lang="ru-RU" sz="2400" b="1" dirty="0" err="1" smtClean="0"/>
              <a:t>Ройтера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Лейбера-младшего</a:t>
            </a:r>
            <a:r>
              <a:rPr lang="ru-RU" sz="2400" b="1" dirty="0" smtClean="0"/>
              <a:t> </a:t>
            </a:r>
          </a:p>
          <a:p>
            <a:r>
              <a:rPr lang="ru-RU" sz="2400" dirty="0" smtClean="0"/>
              <a:t>(1910-1992)</a:t>
            </a:r>
            <a:endParaRPr lang="ru-RU" sz="2400" dirty="0"/>
          </a:p>
        </p:txBody>
      </p:sp>
      <p:pic>
        <p:nvPicPr>
          <p:cNvPr id="102402" name="Picture 2" descr="Серия: Фафхрд и Серый Мышелов (Фриц Ройтер Лейбер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3929066"/>
            <a:ext cx="1374825" cy="2185972"/>
          </a:xfrm>
          <a:prstGeom prst="rect">
            <a:avLst/>
          </a:prstGeom>
          <a:noFill/>
        </p:spPr>
      </p:pic>
      <p:pic>
        <p:nvPicPr>
          <p:cNvPr id="102404" name="Picture 4" descr="Бесплатно скачать электронные книги. Литература. Книги без регистрации скачать бесплатно. Электронные книги бесплатно. Книги без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4286256"/>
            <a:ext cx="1214446" cy="1936474"/>
          </a:xfrm>
          <a:prstGeom prst="rect">
            <a:avLst/>
          </a:prstGeom>
          <a:noFill/>
        </p:spPr>
      </p:pic>
      <p:pic>
        <p:nvPicPr>
          <p:cNvPr id="102406" name="Picture 6" descr="Фриц Лейбер; Человек, который дружил с электричеством, Элект…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1500174"/>
            <a:ext cx="2381250" cy="3114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33CC33"/>
                </a:solidFill>
              </a:rPr>
              <a:t>Детская литература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3555868" cy="441485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6 января – </a:t>
            </a:r>
          </a:p>
          <a:p>
            <a:r>
              <a:rPr lang="ru-RU" sz="2400" b="1" dirty="0" smtClean="0"/>
              <a:t>210 лет </a:t>
            </a:r>
            <a:r>
              <a:rPr lang="ru-RU" sz="2400" dirty="0" smtClean="0"/>
              <a:t>со дня рождения русской писательницы </a:t>
            </a:r>
            <a:r>
              <a:rPr lang="ru-RU" sz="2400" b="1" dirty="0" smtClean="0"/>
              <a:t>Александры Осиповны </a:t>
            </a:r>
            <a:r>
              <a:rPr lang="ru-RU" sz="2400" b="1" dirty="0" err="1" smtClean="0"/>
              <a:t>Ишимовой</a:t>
            </a:r>
            <a:endParaRPr lang="ru-RU" sz="2400" b="1" dirty="0" smtClean="0"/>
          </a:p>
          <a:p>
            <a:r>
              <a:rPr lang="ru-RU" sz="2400" dirty="0" smtClean="0"/>
              <a:t>(1805-1881)</a:t>
            </a:r>
          </a:p>
          <a:p>
            <a:endParaRPr lang="ru-RU" sz="4400" dirty="0" smtClean="0"/>
          </a:p>
          <a:p>
            <a:endParaRPr lang="ru-RU" dirty="0" smtClean="0"/>
          </a:p>
          <a:p>
            <a:endParaRPr lang="ru-RU" dirty="0" smtClean="0"/>
          </a:p>
          <a:p>
            <a:pPr lvl="6" algn="ctr"/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51554" name="Picture 2" descr="Александра Осиповна Ишимова - все книги автор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7950" y="1428736"/>
            <a:ext cx="2571767" cy="3283107"/>
          </a:xfrm>
          <a:prstGeom prst="rect">
            <a:avLst/>
          </a:prstGeom>
          <a:noFill/>
        </p:spPr>
      </p:pic>
      <p:pic>
        <p:nvPicPr>
          <p:cNvPr id="151558" name="Picture 6" descr="Александра Осиповна Ишимова История России в рассказах для детей (том 1) - История России в рассказах для детей (том 1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1714488"/>
            <a:ext cx="1571636" cy="271462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57158" y="4714884"/>
            <a:ext cx="77316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См. оцифрованные издания из фондов ГПИБ на сайте РГДБ</a:t>
            </a:r>
          </a:p>
          <a:p>
            <a:r>
              <a:rPr lang="en-US" dirty="0" smtClean="0">
                <a:hlinkClick r:id="rId4"/>
              </a:rPr>
              <a:t>http://arch.rgdb.ru/xmlui/handle/123456789/33998#page/0/mode/2up</a:t>
            </a:r>
            <a:endParaRPr lang="ru-RU" dirty="0" smtClean="0"/>
          </a:p>
          <a:p>
            <a:r>
              <a:rPr lang="en-US" dirty="0" smtClean="0">
                <a:hlinkClick r:id="rId5"/>
              </a:rPr>
              <a:t>http://arch.rgdb.ru/xmlui/handle/123456789/33999#page/0/mode/2up</a:t>
            </a:r>
            <a:endParaRPr lang="ru-RU" dirty="0" smtClean="0"/>
          </a:p>
          <a:p>
            <a:r>
              <a:rPr lang="en-US" dirty="0" smtClean="0">
                <a:hlinkClick r:id="rId6"/>
              </a:rPr>
              <a:t>http://arch.rgdb.ru/xmlui/handle/123456789/33995#page/0/mode/2up</a:t>
            </a:r>
            <a:endParaRPr lang="ru-RU" dirty="0" smtClean="0"/>
          </a:p>
          <a:p>
            <a:r>
              <a:rPr lang="en-US" dirty="0" smtClean="0"/>
              <a:t>http://arch.rgdb.ru/xmlui/handle/123456789/33996#page/0/mode/2up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33CC33"/>
                </a:solidFill>
              </a:rPr>
              <a:t>Детская литература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dirty="0" smtClean="0"/>
              <a:t>27 декабря – </a:t>
            </a:r>
          </a:p>
          <a:p>
            <a:r>
              <a:rPr lang="ru-RU" sz="2400" b="1" dirty="0" smtClean="0"/>
              <a:t>95 лет </a:t>
            </a:r>
            <a:r>
              <a:rPr lang="ru-RU" sz="2400" dirty="0" smtClean="0"/>
              <a:t>со дня рождения писателя </a:t>
            </a:r>
          </a:p>
          <a:p>
            <a:r>
              <a:rPr lang="ru-RU" sz="2400" b="1" dirty="0" smtClean="0"/>
              <a:t>Василия Семёновича </a:t>
            </a:r>
            <a:r>
              <a:rPr lang="ru-RU" sz="2400" b="1" dirty="0" err="1" smtClean="0"/>
              <a:t>Голышкина</a:t>
            </a:r>
            <a:endParaRPr lang="ru-RU" sz="2400" b="1" dirty="0" smtClean="0"/>
          </a:p>
          <a:p>
            <a:r>
              <a:rPr lang="ru-RU" sz="2400" dirty="0" smtClean="0"/>
              <a:t>(1915-1996)</a:t>
            </a:r>
            <a:endParaRPr lang="ru-RU" sz="2400" dirty="0"/>
          </a:p>
        </p:txBody>
      </p:sp>
      <p:pic>
        <p:nvPicPr>
          <p:cNvPr id="101378" name="Picture 2" descr="Улица становится нашей Голышкин, Васили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4071942"/>
            <a:ext cx="1666875" cy="2219326"/>
          </a:xfrm>
          <a:prstGeom prst="rect">
            <a:avLst/>
          </a:prstGeom>
          <a:noFill/>
        </p:spPr>
      </p:pic>
      <p:pic>
        <p:nvPicPr>
          <p:cNvPr id="101380" name="Picture 4" descr="Библус - &quot;Журавли&quot; и &quot;цапли&quot; (Василий Голышкин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857628"/>
            <a:ext cx="1818128" cy="2309782"/>
          </a:xfrm>
          <a:prstGeom prst="rect">
            <a:avLst/>
          </a:prstGeom>
          <a:noFill/>
        </p:spPr>
      </p:pic>
      <p:pic>
        <p:nvPicPr>
          <p:cNvPr id="101382" name="Picture 6" descr="Голышкин Василий - Красные следопыты (Повести и рассказы), Скачать книгу бесплатно в формате fb2, txt, mobi или epub, Читать онл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000504"/>
            <a:ext cx="1676351" cy="2214578"/>
          </a:xfrm>
          <a:prstGeom prst="rect">
            <a:avLst/>
          </a:prstGeom>
          <a:noFill/>
        </p:spPr>
      </p:pic>
      <p:pic>
        <p:nvPicPr>
          <p:cNvPr id="101384" name="Picture 8" descr="Голышкин В. &quot;Оля и оса&quot;. Иллюстрации - Аркадий Лурье. - 1974 г. Текст с буквой Ё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15206" y="4000504"/>
            <a:ext cx="1553776" cy="2071702"/>
          </a:xfrm>
          <a:prstGeom prst="rect">
            <a:avLst/>
          </a:prstGeom>
          <a:noFill/>
        </p:spPr>
      </p:pic>
      <p:pic>
        <p:nvPicPr>
          <p:cNvPr id="101386" name="Picture 10" descr="Василий Голышкин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16" y="1500174"/>
            <a:ext cx="1905000" cy="2295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3399"/>
                </a:solidFill>
              </a:rPr>
              <a:t>Зарубежная литература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28 декабря –</a:t>
            </a:r>
          </a:p>
          <a:p>
            <a:r>
              <a:rPr lang="ru-RU" sz="2400" b="1" dirty="0" smtClean="0"/>
              <a:t>115 лет </a:t>
            </a:r>
            <a:r>
              <a:rPr lang="ru-RU" sz="2400" dirty="0" smtClean="0"/>
              <a:t>со дня рождения австралийского писателя</a:t>
            </a:r>
          </a:p>
          <a:p>
            <a:r>
              <a:rPr lang="ru-RU" sz="2400" b="1" dirty="0" smtClean="0"/>
              <a:t>Джорджа </a:t>
            </a:r>
            <a:r>
              <a:rPr lang="ru-RU" sz="2400" b="1" dirty="0" err="1" smtClean="0"/>
              <a:t>Лесли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Кларенса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Рииса</a:t>
            </a:r>
            <a:r>
              <a:rPr lang="ru-RU" sz="2400" b="1" dirty="0" smtClean="0"/>
              <a:t> </a:t>
            </a:r>
          </a:p>
          <a:p>
            <a:r>
              <a:rPr lang="ru-RU" sz="2400" dirty="0" smtClean="0"/>
              <a:t>(1905-2000)</a:t>
            </a:r>
            <a:endParaRPr lang="ru-RU" sz="2400" dirty="0"/>
          </a:p>
        </p:txBody>
      </p:sp>
      <p:pic>
        <p:nvPicPr>
          <p:cNvPr id="100354" name="Picture 2" descr="http://im2-tub-ru.yandex.net/i?id=5316967f0cbbd38fda4a8d7af7e24331-140-144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8" y="1500174"/>
            <a:ext cx="2357454" cy="2455681"/>
          </a:xfrm>
          <a:prstGeom prst="rect">
            <a:avLst/>
          </a:prstGeom>
          <a:noFill/>
        </p:spPr>
      </p:pic>
      <p:pic>
        <p:nvPicPr>
          <p:cNvPr id="100356" name="Picture 4" descr="Книга: Узы любви, Автор: Линдсей Джоанн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3071810"/>
            <a:ext cx="2143140" cy="2747615"/>
          </a:xfrm>
          <a:prstGeom prst="rect">
            <a:avLst/>
          </a:prstGeom>
          <a:noFill/>
        </p:spPr>
      </p:pic>
      <p:pic>
        <p:nvPicPr>
          <p:cNvPr id="100358" name="Picture 6" descr="Риис Лесли Скачать электронные книг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0892" y="4357694"/>
            <a:ext cx="1357322" cy="1809763"/>
          </a:xfrm>
          <a:prstGeom prst="rect">
            <a:avLst/>
          </a:prstGeom>
          <a:noFill/>
        </p:spPr>
      </p:pic>
      <p:pic>
        <p:nvPicPr>
          <p:cNvPr id="100360" name="Picture 8" descr="Лесли Риис. Книги, рецензии, отзывы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4572008"/>
            <a:ext cx="1280679" cy="17306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C3399"/>
                </a:solidFill>
              </a:rPr>
              <a:t>Зарубежная литература</a:t>
            </a:r>
            <a:endParaRPr lang="ru-RU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95235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371600"/>
            <a:ext cx="4038600" cy="468153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30 декабря – </a:t>
            </a:r>
          </a:p>
          <a:p>
            <a:r>
              <a:rPr lang="ru-RU" sz="2400" dirty="0" smtClean="0"/>
              <a:t>150 лет со дня рождения английского писателя </a:t>
            </a:r>
          </a:p>
          <a:p>
            <a:r>
              <a:rPr lang="ru-RU" sz="2400" b="1" dirty="0" smtClean="0"/>
              <a:t>Джозефа </a:t>
            </a:r>
            <a:r>
              <a:rPr lang="ru-RU" sz="2400" b="1" dirty="0" err="1" smtClean="0"/>
              <a:t>Редьярда</a:t>
            </a:r>
            <a:r>
              <a:rPr lang="ru-RU" sz="2400" b="1" dirty="0" smtClean="0"/>
              <a:t> Киплинга </a:t>
            </a:r>
          </a:p>
          <a:p>
            <a:r>
              <a:rPr lang="ru-RU" sz="2400" dirty="0" smtClean="0"/>
              <a:t>(1865-1936)</a:t>
            </a:r>
          </a:p>
        </p:txBody>
      </p:sp>
      <p:pic>
        <p:nvPicPr>
          <p:cNvPr id="95237" name="Рисунок 5" descr="Кипл 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357694"/>
            <a:ext cx="1577275" cy="1874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0" name="Picture 2" descr="Киплинг Редьярд (Kipling, Rudyard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48387" y="1357298"/>
            <a:ext cx="3095613" cy="3714736"/>
          </a:xfrm>
          <a:prstGeom prst="rect">
            <a:avLst/>
          </a:prstGeom>
          <a:noFill/>
        </p:spPr>
      </p:pic>
      <p:pic>
        <p:nvPicPr>
          <p:cNvPr id="99332" name="Picture 4" descr="Изображение книги Книга джунглей: Роман, рассказы, стихотворения - 30 Января 2014 - Blog - Slovo-oseti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71670" y="3857628"/>
            <a:ext cx="1838035" cy="2238357"/>
          </a:xfrm>
          <a:prstGeom prst="rect">
            <a:avLst/>
          </a:prstGeom>
          <a:noFill/>
        </p:spPr>
      </p:pic>
      <p:pic>
        <p:nvPicPr>
          <p:cNvPr id="99334" name="Picture 6" descr="Киплинг Александр Яковлевич Ливергант скачать бесплатно онлайн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1934" y="3071810"/>
            <a:ext cx="1737959" cy="24764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70020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Отечественная литература. ХХ век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33CC33"/>
                </a:solidFill>
              </a:rPr>
              <a:t>Детская литература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30 декабря – </a:t>
            </a:r>
          </a:p>
          <a:p>
            <a:r>
              <a:rPr lang="ru-RU" sz="2400" b="1" dirty="0" smtClean="0"/>
              <a:t>110 лет </a:t>
            </a:r>
            <a:r>
              <a:rPr lang="ru-RU" sz="2400" dirty="0" smtClean="0"/>
              <a:t>со дня рождения поэта, прозаика, драматурга</a:t>
            </a:r>
          </a:p>
          <a:p>
            <a:r>
              <a:rPr lang="ru-RU" sz="2400" b="1" dirty="0" smtClean="0"/>
              <a:t>Даниила Хармса </a:t>
            </a:r>
          </a:p>
          <a:p>
            <a:r>
              <a:rPr lang="ru-RU" sz="2400" dirty="0" smtClean="0"/>
              <a:t>(1905-1942)</a:t>
            </a:r>
            <a:endParaRPr lang="ru-RU" sz="2400" dirty="0"/>
          </a:p>
        </p:txBody>
      </p:sp>
      <p:pic>
        <p:nvPicPr>
          <p:cNvPr id="97282" name="Picture 2" descr="Мини-ЖЗЛ: Даниил Хармс :: Плеврит кто болел - 29 Декабря 2013 - Персональный сай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322" y="1500174"/>
            <a:ext cx="3004682" cy="3097611"/>
          </a:xfrm>
          <a:prstGeom prst="rect">
            <a:avLst/>
          </a:prstGeom>
          <a:noFill/>
        </p:spPr>
      </p:pic>
      <p:pic>
        <p:nvPicPr>
          <p:cNvPr id="97284" name="Picture 4" descr="Аванта+ :: ОПК.Хармс.Сказ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143380"/>
            <a:ext cx="1643042" cy="2144170"/>
          </a:xfrm>
          <a:prstGeom prst="rect">
            <a:avLst/>
          </a:prstGeom>
          <a:noFill/>
        </p:spPr>
      </p:pic>
      <p:pic>
        <p:nvPicPr>
          <p:cNvPr id="97286" name="Picture 6" descr="Аудиокнига хармс торрент скачать бесплатно архив на farm24.ru.co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2214554"/>
            <a:ext cx="1808875" cy="1764945"/>
          </a:xfrm>
          <a:prstGeom prst="rect">
            <a:avLst/>
          </a:prstGeom>
          <a:noFill/>
        </p:spPr>
      </p:pic>
      <p:pic>
        <p:nvPicPr>
          <p:cNvPr id="97288" name="Picture 8" descr="Тигр на улиц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0958" y="4857760"/>
            <a:ext cx="1275526" cy="1643050"/>
          </a:xfrm>
          <a:prstGeom prst="rect">
            <a:avLst/>
          </a:prstGeom>
          <a:noFill/>
        </p:spPr>
      </p:pic>
      <p:pic>
        <p:nvPicPr>
          <p:cNvPr id="97290" name="Picture 10" descr="kidpix: Д. Хармс. &quot;Сказки, загадки, случаи...&quot;. Иллюстраторы: Юрий Дунский и Александр Лепетухин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14546" y="4214818"/>
            <a:ext cx="3214710" cy="2108173"/>
          </a:xfrm>
          <a:prstGeom prst="rect">
            <a:avLst/>
          </a:prstGeom>
          <a:noFill/>
        </p:spPr>
      </p:pic>
      <p:pic>
        <p:nvPicPr>
          <p:cNvPr id="97292" name="Picture 12" descr="Плих и Плюх - Даниил Хармс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29323" y="4786322"/>
            <a:ext cx="1240460" cy="16001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55732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Отечественная литература. ХХ век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33CC33"/>
                </a:solidFill>
              </a:rPr>
              <a:t>Детская литература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10604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31 декабря – </a:t>
            </a:r>
          </a:p>
          <a:p>
            <a:r>
              <a:rPr lang="ru-RU" sz="2400" b="1" dirty="0" smtClean="0"/>
              <a:t>115 лет </a:t>
            </a:r>
            <a:r>
              <a:rPr lang="ru-RU" sz="2400" dirty="0" smtClean="0"/>
              <a:t>со дня рождения писателя</a:t>
            </a:r>
          </a:p>
          <a:p>
            <a:r>
              <a:rPr lang="ru-RU" sz="2400" b="1" dirty="0" smtClean="0"/>
              <a:t>Александра Ивановича Абрамова </a:t>
            </a:r>
            <a:r>
              <a:rPr lang="ru-RU" sz="2400" dirty="0" smtClean="0"/>
              <a:t>(1900-1985)</a:t>
            </a:r>
          </a:p>
          <a:p>
            <a:r>
              <a:rPr lang="ru-RU" sz="2400" dirty="0" smtClean="0"/>
              <a:t>(писал в соавторстве с сыном</a:t>
            </a:r>
          </a:p>
          <a:p>
            <a:r>
              <a:rPr lang="ru-RU" sz="2400" dirty="0" smtClean="0"/>
              <a:t> Сергеем </a:t>
            </a:r>
          </a:p>
          <a:p>
            <a:r>
              <a:rPr lang="ru-RU" sz="2400" dirty="0" smtClean="0"/>
              <a:t>Абрамовым)</a:t>
            </a:r>
            <a:endParaRPr lang="ru-RU" sz="2400" dirty="0"/>
          </a:p>
        </p:txBody>
      </p:sp>
      <p:pic>
        <p:nvPicPr>
          <p:cNvPr id="96258" name="Picture 2" descr="Александр Абрамов 1 книг скачать бесплатно, без регистрации!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8" y="1571612"/>
            <a:ext cx="2216975" cy="2658089"/>
          </a:xfrm>
          <a:prstGeom prst="rect">
            <a:avLst/>
          </a:prstGeom>
          <a:noFill/>
        </p:spPr>
      </p:pic>
      <p:pic>
        <p:nvPicPr>
          <p:cNvPr id="96260" name="Picture 4" descr="памяти с.п. лукницкого &quot; Скачать бесплатно. Читать онлайн. &quot; text.tr200.bi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6644" y="4286256"/>
            <a:ext cx="1285884" cy="2018242"/>
          </a:xfrm>
          <a:prstGeom prst="rect">
            <a:avLst/>
          </a:prstGeom>
          <a:noFill/>
        </p:spPr>
      </p:pic>
      <p:pic>
        <p:nvPicPr>
          <p:cNvPr id="96262" name="Picture 6" descr="Серия книг &quot;Большая библиотека приключений и научной фантастики&quot; - стр.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928802"/>
            <a:ext cx="1285884" cy="2025268"/>
          </a:xfrm>
          <a:prstGeom prst="rect">
            <a:avLst/>
          </a:prstGeom>
          <a:noFill/>
        </p:spPr>
      </p:pic>
      <p:pic>
        <p:nvPicPr>
          <p:cNvPr id="96264" name="Picture 8" descr="Сергей Александрович Абрамов Александр Иванович Абрамов Тень императора ocr &amp; spellcheck by HarryFan, 4 October 200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43174" y="4286256"/>
            <a:ext cx="1377385" cy="2062143"/>
          </a:xfrm>
          <a:prstGeom prst="rect">
            <a:avLst/>
          </a:prstGeom>
          <a:noFill/>
        </p:spPr>
      </p:pic>
      <p:pic>
        <p:nvPicPr>
          <p:cNvPr id="96266" name="Picture 10" descr="селеста (=ростки мёртвого мира) &quot; Скачать бесплатно. Читать онлайн. &quot; text.tr200.biz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14810" y="4357694"/>
            <a:ext cx="1285884" cy="1965683"/>
          </a:xfrm>
          <a:prstGeom prst="rect">
            <a:avLst/>
          </a:prstGeom>
          <a:noFill/>
        </p:spPr>
      </p:pic>
      <p:pic>
        <p:nvPicPr>
          <p:cNvPr id="96268" name="Picture 12" descr="Абрамов Геннадий - Ни за грош (Аудиокнига) Скачать аудиокнигу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57884" y="4357694"/>
            <a:ext cx="1249245" cy="19288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339166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86834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Юбилеи художников-иллюстраторов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68290" name="Picture 2" descr="http://img0.liveinternet.ru/images/attach/c/1/55/384/55384105_Anton_Pieck_18951986__gollandskiy_zhivopisec_hudozhnik_i_grafi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357298"/>
            <a:ext cx="6667500" cy="448627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500166" y="6072206"/>
            <a:ext cx="7128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hlinkClick r:id="rId3"/>
              </a:rPr>
              <a:t>http://www.liveinternet.ru/users/2010239/post114647447</a:t>
            </a:r>
            <a:endParaRPr lang="ru-RU" b="1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28596" y="6305550"/>
            <a:ext cx="8182004" cy="476250"/>
          </a:xfrm>
          <a:noFill/>
        </p:spPr>
        <p:txBody>
          <a:bodyPr/>
          <a:lstStyle/>
          <a:p>
            <a:pPr algn="ctr"/>
            <a:r>
              <a:rPr lang="ru-RU" dirty="0" smtClean="0">
                <a:latin typeface="Arial" charset="0"/>
              </a:rPr>
              <a:t>Календарь 2015</a:t>
            </a:r>
          </a:p>
        </p:txBody>
      </p:sp>
      <p:sp>
        <p:nvSpPr>
          <p:cNvPr id="14950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14313"/>
            <a:ext cx="9144000" cy="928687"/>
          </a:xfrm>
        </p:spPr>
        <p:txBody>
          <a:bodyPr anchor="b">
            <a:normAutofit fontScale="90000"/>
          </a:bodyPr>
          <a:lstStyle/>
          <a:p>
            <a:pPr marL="53975" eaLnBrk="1" hangingPunct="1"/>
            <a:r>
              <a:rPr lang="ru-RU" sz="4500" dirty="0" smtClean="0">
                <a:solidFill>
                  <a:srgbClr val="393958"/>
                </a:solidFill>
              </a:rPr>
              <a:t/>
            </a:r>
            <a:br>
              <a:rPr lang="ru-RU" sz="4500" dirty="0" smtClean="0">
                <a:solidFill>
                  <a:srgbClr val="393958"/>
                </a:solidFill>
              </a:rPr>
            </a:br>
            <a:endParaRPr lang="ru-RU" sz="4500" dirty="0" smtClean="0">
              <a:solidFill>
                <a:srgbClr val="393958"/>
              </a:solidFill>
            </a:endParaRPr>
          </a:p>
        </p:txBody>
      </p:sp>
      <p:sp>
        <p:nvSpPr>
          <p:cNvPr id="149507" name="Нижний колонтитул 2"/>
          <p:cNvSpPr txBox="1">
            <a:spLocks noGrp="1"/>
          </p:cNvSpPr>
          <p:nvPr/>
        </p:nvSpPr>
        <p:spPr bwMode="auto">
          <a:xfrm>
            <a:off x="357188" y="6072188"/>
            <a:ext cx="8143875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 altLang="en-US" sz="140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49509" name="Нижний колонтитул 2"/>
          <p:cNvSpPr txBox="1">
            <a:spLocks noGrp="1"/>
          </p:cNvSpPr>
          <p:nvPr/>
        </p:nvSpPr>
        <p:spPr bwMode="auto">
          <a:xfrm>
            <a:off x="3124200" y="6500834"/>
            <a:ext cx="2895600" cy="280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endParaRPr lang="ru-RU" sz="1200">
              <a:solidFill>
                <a:srgbClr val="BCBCBC"/>
              </a:solidFill>
              <a:latin typeface="Times New Roman" pitchFamily="18" charset="0"/>
            </a:endParaRPr>
          </a:p>
        </p:txBody>
      </p:sp>
      <p:sp>
        <p:nvSpPr>
          <p:cNvPr id="149510" name="Номер слайда 22"/>
          <p:cNvSpPr txBox="1">
            <a:spLocks noGrp="1"/>
          </p:cNvSpPr>
          <p:nvPr/>
        </p:nvSpPr>
        <p:spPr bwMode="auto">
          <a:xfrm>
            <a:off x="7924800" y="6416675"/>
            <a:ext cx="762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b"/>
          <a:lstStyle/>
          <a:p>
            <a:pPr algn="r"/>
            <a:endParaRPr lang="ru-RU" sz="120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149511" name="Нижний колонтитул 9"/>
          <p:cNvSpPr txBox="1">
            <a:spLocks noGrp="1"/>
          </p:cNvSpPr>
          <p:nvPr/>
        </p:nvSpPr>
        <p:spPr bwMode="auto">
          <a:xfrm>
            <a:off x="2987675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en-US" sz="1000">
              <a:latin typeface="Cambria" pitchFamily="18" charset="0"/>
            </a:endParaRPr>
          </a:p>
        </p:txBody>
      </p:sp>
      <p:pic>
        <p:nvPicPr>
          <p:cNvPr id="60418" name="Picture 2" descr="http://www.kykymber.ru/photo/book/148_obl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9454" y="357166"/>
            <a:ext cx="1790455" cy="2452678"/>
          </a:xfrm>
          <a:prstGeom prst="rect">
            <a:avLst/>
          </a:prstGeom>
          <a:noFill/>
        </p:spPr>
      </p:pic>
      <p:pic>
        <p:nvPicPr>
          <p:cNvPr id="60422" name="Picture 6" descr="http://www.artbookshop.ru/images/stories/978-5-91529-006-7a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214290"/>
            <a:ext cx="3429024" cy="2743220"/>
          </a:xfrm>
          <a:prstGeom prst="rect">
            <a:avLst/>
          </a:prstGeom>
          <a:noFill/>
        </p:spPr>
      </p:pic>
      <p:pic>
        <p:nvPicPr>
          <p:cNvPr id="60424" name="Picture 8" descr="https://lh3.googleusercontent.com/-zovXdwlXG6E/UZt0dgkNDRI/AAAAAAAAMC0/JVWmOuxncCA/s640/knigi%2520o%2520knigah00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5140" y="3429000"/>
            <a:ext cx="2000264" cy="2733846"/>
          </a:xfrm>
          <a:prstGeom prst="rect">
            <a:avLst/>
          </a:prstGeom>
          <a:noFill/>
        </p:spPr>
      </p:pic>
      <p:pic>
        <p:nvPicPr>
          <p:cNvPr id="60428" name="Picture 12" descr="http://store.artlebedev.com/_i/catalog/gjc1apz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3643314"/>
            <a:ext cx="1936732" cy="2321159"/>
          </a:xfrm>
          <a:prstGeom prst="rect">
            <a:avLst/>
          </a:prstGeom>
          <a:noFill/>
        </p:spPr>
      </p:pic>
      <p:pic>
        <p:nvPicPr>
          <p:cNvPr id="60430" name="Picture 14" descr="http://www.auction-imperia.ru/i/clublot/_DSC6931-14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00562" y="571480"/>
            <a:ext cx="2000264" cy="244680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428596" y="4714884"/>
            <a:ext cx="4500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Международная </a:t>
            </a:r>
            <a:r>
              <a:rPr lang="ru-RU" dirty="0" err="1" smtClean="0"/>
              <a:t>биеннале</a:t>
            </a:r>
            <a:r>
              <a:rPr lang="ru-RU" dirty="0" smtClean="0"/>
              <a:t> иллюстрации </a:t>
            </a:r>
          </a:p>
          <a:p>
            <a:r>
              <a:rPr lang="ru-RU" dirty="0" smtClean="0"/>
              <a:t>в Братиславе. Приз «Золотое яблоко» </a:t>
            </a:r>
            <a:endParaRPr lang="ru-RU" dirty="0"/>
          </a:p>
        </p:txBody>
      </p:sp>
      <p:pic>
        <p:nvPicPr>
          <p:cNvPr id="21508" name="Picture 4" descr="логотип">
            <a:hlinkClick r:id="rId10" tooltip="логотип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286116" y="4071942"/>
            <a:ext cx="714375" cy="971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8259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Юбилеи художников-иллюстраторов</a:t>
            </a:r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dirty="0" smtClean="0"/>
              <a:t>14 февраля – </a:t>
            </a:r>
          </a:p>
          <a:p>
            <a:r>
              <a:rPr lang="ru-RU" sz="2400" b="1" dirty="0" smtClean="0"/>
              <a:t>85 лет </a:t>
            </a:r>
            <a:r>
              <a:rPr lang="ru-RU" sz="2400" dirty="0" smtClean="0"/>
              <a:t>со дня рождения художника-иллюстратора</a:t>
            </a:r>
          </a:p>
          <a:p>
            <a:r>
              <a:rPr lang="ru-RU" sz="2400" b="1" dirty="0" smtClean="0"/>
              <a:t>Георгия Вячеславовича </a:t>
            </a:r>
            <a:r>
              <a:rPr lang="ru-RU" sz="2400" b="1" dirty="0" err="1" smtClean="0"/>
              <a:t>Якутовича</a:t>
            </a:r>
            <a:r>
              <a:rPr lang="ru-RU" sz="2400" b="1" dirty="0" smtClean="0"/>
              <a:t> </a:t>
            </a:r>
          </a:p>
          <a:p>
            <a:r>
              <a:rPr lang="ru-RU" sz="2400" dirty="0" smtClean="0"/>
              <a:t>(1930-2000)</a:t>
            </a:r>
            <a:endParaRPr lang="ru-RU" sz="2400" dirty="0"/>
          </a:p>
        </p:txBody>
      </p:sp>
      <p:pic>
        <p:nvPicPr>
          <p:cNvPr id="93186" name="Picture 2" descr="Георгий Якутович (1930, 84 года) - oKino.u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58082" y="1428736"/>
            <a:ext cx="1333500" cy="1905000"/>
          </a:xfrm>
          <a:prstGeom prst="rect">
            <a:avLst/>
          </a:prstGeom>
          <a:noFill/>
        </p:spPr>
      </p:pic>
      <p:pic>
        <p:nvPicPr>
          <p:cNvPr id="93188" name="Picture 4" descr="ЖЕК сказал ЯКУТОВИЧУ : ВЫ НЕ ХУДОЖНИ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3571876"/>
            <a:ext cx="2525293" cy="2666977"/>
          </a:xfrm>
          <a:prstGeom prst="rect">
            <a:avLst/>
          </a:prstGeom>
          <a:noFill/>
        </p:spPr>
      </p:pic>
      <p:pic>
        <p:nvPicPr>
          <p:cNvPr id="93190" name="Picture 6" descr="Новости Чернигов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4000504"/>
            <a:ext cx="2786082" cy="21995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Юбилеи художников-иллюстраторов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smtClean="0"/>
              <a:t>Календарь 2015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17 февраля – </a:t>
            </a:r>
          </a:p>
          <a:p>
            <a:r>
              <a:rPr lang="ru-RU" sz="2400" b="1" dirty="0" smtClean="0"/>
              <a:t>110 лет </a:t>
            </a:r>
            <a:r>
              <a:rPr lang="ru-RU" sz="2400" dirty="0" smtClean="0"/>
              <a:t>со дня рождения художника-иллюстратора </a:t>
            </a:r>
          </a:p>
          <a:p>
            <a:r>
              <a:rPr lang="ru-RU" sz="2400" b="1" dirty="0" smtClean="0"/>
              <a:t>Татьяны Владимировны </a:t>
            </a:r>
            <a:r>
              <a:rPr lang="ru-RU" sz="2400" b="1" dirty="0" err="1" smtClean="0"/>
              <a:t>Шишмарёвой</a:t>
            </a:r>
            <a:r>
              <a:rPr lang="ru-RU" sz="2400" b="1" dirty="0" smtClean="0"/>
              <a:t> </a:t>
            </a:r>
          </a:p>
          <a:p>
            <a:r>
              <a:rPr lang="ru-RU" sz="2400" dirty="0" smtClean="0"/>
              <a:t>(1905-1994)</a:t>
            </a:r>
            <a:endParaRPr lang="ru-RU" sz="2400" dirty="0"/>
          </a:p>
        </p:txBody>
      </p:sp>
      <p:pic>
        <p:nvPicPr>
          <p:cNvPr id="92162" name="Picture 2" descr="Татьяна Шишмарева. &quot;.Написала о своих друзьях&quot;. (Художники В.В.Лебедев, С.Д.Лебедева, Н.А.Тырса, Н.Ф.Лапшин и Ю.А.Васнецов)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60" y="1643050"/>
            <a:ext cx="2805599" cy="3990966"/>
          </a:xfrm>
          <a:prstGeom prst="rect">
            <a:avLst/>
          </a:prstGeom>
          <a:noFill/>
        </p:spPr>
      </p:pic>
      <p:pic>
        <p:nvPicPr>
          <p:cNvPr id="92164" name="Picture 4" descr="Татьяна Шишмарева - Книг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4786322"/>
            <a:ext cx="1214446" cy="1578780"/>
          </a:xfrm>
          <a:prstGeom prst="rect">
            <a:avLst/>
          </a:prstGeom>
          <a:noFill/>
        </p:spPr>
      </p:pic>
      <p:pic>
        <p:nvPicPr>
          <p:cNvPr id="92166" name="Picture 6" descr="Похищенный. Катриона (fb2) Либрусек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4286256"/>
            <a:ext cx="1385816" cy="2152635"/>
          </a:xfrm>
          <a:prstGeom prst="rect">
            <a:avLst/>
          </a:prstGeom>
          <a:noFill/>
        </p:spPr>
      </p:pic>
      <p:pic>
        <p:nvPicPr>
          <p:cNvPr id="92168" name="Picture 8" descr="Книга &quot;Фенимор Купер. Избранные сочинения в 6 томах (комплект)&quot; Фенимор Купер - купить книгу ISBN с доставкой по почте в интерн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1934" y="4572008"/>
            <a:ext cx="1905000" cy="1733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Юбилеи художников-иллюстраторов</a:t>
            </a:r>
            <a:endParaRPr lang="ru-RU" dirty="0" smtClean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10604" cy="365760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93188" name="Содержимое 4" descr="Маркевич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86248" y="3571876"/>
            <a:ext cx="1905000" cy="2076450"/>
          </a:xfrm>
        </p:spPr>
      </p:pic>
      <p:sp>
        <p:nvSpPr>
          <p:cNvPr id="93187" name="Текст 2"/>
          <p:cNvSpPr>
            <a:spLocks noGrp="1"/>
          </p:cNvSpPr>
          <p:nvPr>
            <p:ph sz="half" idx="2"/>
          </p:nvPr>
        </p:nvSpPr>
        <p:spPr>
          <a:xfrm>
            <a:off x="214282" y="1371600"/>
            <a:ext cx="4357718" cy="468172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9 марта – </a:t>
            </a:r>
          </a:p>
          <a:p>
            <a:r>
              <a:rPr lang="ru-RU" sz="2400" b="1" dirty="0" smtClean="0"/>
              <a:t>90 лет</a:t>
            </a:r>
            <a:r>
              <a:rPr lang="ru-RU" sz="2400" dirty="0" smtClean="0"/>
              <a:t> со дня рождения художника-иллюстратора </a:t>
            </a:r>
          </a:p>
          <a:p>
            <a:r>
              <a:rPr lang="ru-RU" sz="2400" b="1" dirty="0" smtClean="0"/>
              <a:t>Бориса Анисимовича </a:t>
            </a:r>
            <a:r>
              <a:rPr lang="ru-RU" sz="2400" b="1" dirty="0" err="1" smtClean="0"/>
              <a:t>Маркевича</a:t>
            </a:r>
            <a:r>
              <a:rPr lang="ru-RU" sz="2400" dirty="0" smtClean="0"/>
              <a:t> </a:t>
            </a:r>
          </a:p>
          <a:p>
            <a:r>
              <a:rPr lang="ru-RU" sz="2400" dirty="0" smtClean="0"/>
              <a:t>(1925-2002)</a:t>
            </a:r>
          </a:p>
        </p:txBody>
      </p:sp>
      <p:pic>
        <p:nvPicPr>
          <p:cNvPr id="52228" name="Picture 4" descr="http://kutuzov-alexey.narod.ru/12107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071942"/>
            <a:ext cx="1928684" cy="2309802"/>
          </a:xfrm>
          <a:prstGeom prst="rect">
            <a:avLst/>
          </a:prstGeom>
          <a:noFill/>
        </p:spPr>
      </p:pic>
      <p:pic>
        <p:nvPicPr>
          <p:cNvPr id="52230" name="Picture 6" descr="http://img-fotki.yandex.ru/get/5303/1304566.2c/0_85b4c_40f172ff_XL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5140" y="1714488"/>
            <a:ext cx="1904862" cy="26364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rgbClr val="CC3399"/>
                </a:solidFill>
              </a:rPr>
              <a:t>Зарубежная литература</a:t>
            </a:r>
            <a:endParaRPr lang="ru-RU" b="1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71472" y="6305550"/>
            <a:ext cx="8039128" cy="476250"/>
          </a:xfrm>
        </p:spPr>
        <p:txBody>
          <a:bodyPr/>
          <a:lstStyle/>
          <a:p>
            <a:pPr algn="ctr"/>
            <a:r>
              <a:rPr lang="ru-RU" smtClean="0"/>
              <a:t>Календарь 2015</a:t>
            </a:r>
            <a:endParaRPr lang="ru-RU" dirty="0"/>
          </a:p>
        </p:txBody>
      </p:sp>
      <p:sp>
        <p:nvSpPr>
          <p:cNvPr id="80899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dirty="0" smtClean="0"/>
              <a:t>7 января – </a:t>
            </a:r>
          </a:p>
          <a:p>
            <a:r>
              <a:rPr lang="ru-RU" sz="2400" b="1" dirty="0" smtClean="0"/>
              <a:t>90 лет</a:t>
            </a:r>
            <a:r>
              <a:rPr lang="ru-RU" sz="2400" dirty="0" smtClean="0"/>
              <a:t> со дня рождения английского зоолога и писателя</a:t>
            </a:r>
          </a:p>
          <a:p>
            <a:r>
              <a:rPr lang="ru-RU" sz="2400" b="1" dirty="0" err="1" smtClean="0"/>
              <a:t>Джеральда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Малкома</a:t>
            </a:r>
            <a:r>
              <a:rPr lang="ru-RU" sz="2400" b="1" dirty="0" smtClean="0"/>
              <a:t> Даррелла</a:t>
            </a:r>
            <a:r>
              <a:rPr lang="ru-RU" sz="2400" dirty="0" smtClean="0"/>
              <a:t> </a:t>
            </a:r>
          </a:p>
          <a:p>
            <a:r>
              <a:rPr lang="ru-RU" sz="2400" dirty="0" smtClean="0"/>
              <a:t>(1925-1995)</a:t>
            </a:r>
          </a:p>
          <a:p>
            <a:endParaRPr lang="ru-RU" dirty="0" smtClean="0"/>
          </a:p>
        </p:txBody>
      </p:sp>
      <p:pic>
        <p:nvPicPr>
          <p:cNvPr id="80900" name="Содержимое 4" descr="Даррелл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7143768" y="1500174"/>
            <a:ext cx="1574212" cy="2367614"/>
          </a:xfrm>
        </p:spPr>
      </p:pic>
      <p:pic>
        <p:nvPicPr>
          <p:cNvPr id="3" name="Picture 4" descr="http://www.bookriver.ru/img/covers/284819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2000240"/>
            <a:ext cx="1905000" cy="3038476"/>
          </a:xfrm>
          <a:prstGeom prst="rect">
            <a:avLst/>
          </a:prstGeom>
          <a:noFill/>
        </p:spPr>
      </p:pic>
      <p:pic>
        <p:nvPicPr>
          <p:cNvPr id="80902" name="Picture 6" descr="http://s004.radikal.ru/i208/1106/ce/736b449bd554.jp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00958" y="4286256"/>
            <a:ext cx="1381968" cy="2078148"/>
          </a:xfrm>
          <a:prstGeom prst="rect">
            <a:avLst/>
          </a:prstGeom>
          <a:noFill/>
        </p:spPr>
      </p:pic>
      <p:pic>
        <p:nvPicPr>
          <p:cNvPr id="80904" name="Picture 8" descr="http://leleka-online.com/forum/download/file.php?id=9616&amp;t=1&amp;sid=ebc7ea75bcba7d1312e1314d7da5ccd4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71736" y="3571876"/>
            <a:ext cx="1596980" cy="24288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28596" y="6305550"/>
            <a:ext cx="8182004" cy="476250"/>
          </a:xfrm>
        </p:spPr>
        <p:txBody>
          <a:bodyPr/>
          <a:lstStyle/>
          <a:p>
            <a:pPr algn="ctr">
              <a:defRPr/>
            </a:pPr>
            <a:r>
              <a:rPr lang="ru-RU" smtClean="0"/>
              <a:t>Календарь 2015</a:t>
            </a:r>
            <a:endParaRPr lang="ru-RU" dirty="0"/>
          </a:p>
        </p:txBody>
      </p:sp>
      <p:pic>
        <p:nvPicPr>
          <p:cNvPr id="7" name="Рисунок 5" descr="Маркевич 1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5206" y="3714752"/>
            <a:ext cx="1728785" cy="2401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0" name="Picture 4" descr="http://www.masterandmargarita.eu/images/05media/illustraties/markevich/43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10350" y="0"/>
            <a:ext cx="2533650" cy="3810000"/>
          </a:xfrm>
          <a:prstGeom prst="rect">
            <a:avLst/>
          </a:prstGeom>
          <a:noFill/>
        </p:spPr>
      </p:pic>
      <p:pic>
        <p:nvPicPr>
          <p:cNvPr id="152584" name="Picture 8" descr="http://www.masterandmargarita.eu/images/05media/illustraties/markevich/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142852"/>
            <a:ext cx="2287786" cy="3429000"/>
          </a:xfrm>
          <a:prstGeom prst="rect">
            <a:avLst/>
          </a:prstGeom>
          <a:noFill/>
        </p:spPr>
      </p:pic>
      <p:pic>
        <p:nvPicPr>
          <p:cNvPr id="152586" name="Picture 10" descr="http://www.masterandmargarita.eu/images/05media/illustraties/markevich/0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1" y="3357562"/>
            <a:ext cx="2001826" cy="3000396"/>
          </a:xfrm>
          <a:prstGeom prst="rect">
            <a:avLst/>
          </a:prstGeom>
          <a:noFill/>
        </p:spPr>
      </p:pic>
      <p:pic>
        <p:nvPicPr>
          <p:cNvPr id="152588" name="Picture 12" descr="http://www.masterandmargarita.eu/images/05media/illustraties/markevich/1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7554" y="2143116"/>
            <a:ext cx="2383111" cy="357187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714480" y="5857892"/>
            <a:ext cx="635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hlinkClick r:id="rId8"/>
              </a:rPr>
              <a:t>http://www.masterandmargarita.eu/ru/05media/illustratiesmarkevich.html</a:t>
            </a:r>
            <a:endParaRPr lang="ru-RU" sz="1200" i="1" dirty="0" smtClean="0"/>
          </a:p>
          <a:p>
            <a:endParaRPr lang="ru-RU" sz="1200" i="1" dirty="0"/>
          </a:p>
        </p:txBody>
      </p:sp>
      <p:pic>
        <p:nvPicPr>
          <p:cNvPr id="152590" name="Picture 14" descr="Cover Markevich">
            <a:hlinkClick r:id="rId9" tooltip="Cover Markevich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57620" y="357166"/>
            <a:ext cx="1162531" cy="1871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Юбилеи художников-иллюстраторов</a:t>
            </a:r>
            <a:endParaRPr lang="ru-RU" dirty="0" smtClean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28596" y="6357958"/>
            <a:ext cx="8286808" cy="357190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92164" name="Содержимое 5" descr="Гольц 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500174"/>
            <a:ext cx="4088319" cy="2714644"/>
          </a:xfrm>
        </p:spPr>
      </p:pic>
      <p:sp>
        <p:nvSpPr>
          <p:cNvPr id="92163" name="Текс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sz="2400" dirty="0" smtClean="0"/>
              <a:t>10 марта – </a:t>
            </a:r>
          </a:p>
          <a:p>
            <a:r>
              <a:rPr lang="ru-RU" sz="2400" b="1" dirty="0" smtClean="0"/>
              <a:t>90 лет</a:t>
            </a:r>
            <a:r>
              <a:rPr lang="ru-RU" sz="2400" dirty="0" smtClean="0"/>
              <a:t> со дня рождения художника-иллюстратора </a:t>
            </a:r>
          </a:p>
          <a:p>
            <a:r>
              <a:rPr lang="ru-RU" sz="2400" b="1" dirty="0" smtClean="0"/>
              <a:t>Ники Георгиевны </a:t>
            </a:r>
            <a:r>
              <a:rPr lang="ru-RU" sz="2400" b="1" dirty="0" err="1" smtClean="0"/>
              <a:t>Гольц</a:t>
            </a:r>
            <a:r>
              <a:rPr lang="ru-RU" sz="2400" dirty="0" smtClean="0"/>
              <a:t> </a:t>
            </a:r>
          </a:p>
          <a:p>
            <a:r>
              <a:rPr lang="ru-RU" sz="2400" dirty="0" smtClean="0"/>
              <a:t>(1925-2013)</a:t>
            </a:r>
          </a:p>
          <a:p>
            <a:endParaRPr lang="ru-RU" dirty="0" smtClean="0"/>
          </a:p>
        </p:txBody>
      </p:sp>
      <p:pic>
        <p:nvPicPr>
          <p:cNvPr id="92165" name="Рисунок 6" descr="Гольц 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357322" cy="18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6" name="Рисунок 7" descr="Гольц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4429132"/>
            <a:ext cx="1357322" cy="1850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7" name="Рисунок 8" descr="Гольц 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15206" y="3929066"/>
            <a:ext cx="1605667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Picture 2" descr="http://photoshopia.ru/museum/images/239/large/378910_photoshopia.ru_239_Detskaya_otkrytka_vremen_SSSR_283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4572008"/>
            <a:ext cx="2097840" cy="1428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Юбилеи художников-иллюстраторов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dirty="0" smtClean="0"/>
              <a:t>11 марта – </a:t>
            </a:r>
          </a:p>
          <a:p>
            <a:r>
              <a:rPr lang="ru-RU" sz="2400" b="1" dirty="0" smtClean="0"/>
              <a:t>130 лет </a:t>
            </a:r>
            <a:r>
              <a:rPr lang="ru-RU" sz="2400" dirty="0" smtClean="0"/>
              <a:t>со дня рождения художника- иллюстратора </a:t>
            </a:r>
          </a:p>
          <a:p>
            <a:r>
              <a:rPr lang="ru-RU" sz="2400" b="1" dirty="0" smtClean="0"/>
              <a:t>Марии Николаевны </a:t>
            </a:r>
            <a:r>
              <a:rPr lang="ru-RU" sz="2400" b="1" dirty="0" err="1" smtClean="0"/>
              <a:t>Бутровой</a:t>
            </a:r>
            <a:r>
              <a:rPr lang="ru-RU" sz="2400" b="1" dirty="0" smtClean="0"/>
              <a:t> </a:t>
            </a:r>
          </a:p>
          <a:p>
            <a:r>
              <a:rPr lang="ru-RU" sz="2400" dirty="0" smtClean="0"/>
              <a:t>(1905-1990)</a:t>
            </a:r>
            <a:endParaRPr lang="ru-RU" sz="2400" dirty="0"/>
          </a:p>
        </p:txBody>
      </p:sp>
      <p:pic>
        <p:nvPicPr>
          <p:cNvPr id="87042" name="Picture 2" descr="Спорт в живописи, купить картины спорта, репродукции спортивных карти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4572008"/>
            <a:ext cx="1104900" cy="1428750"/>
          </a:xfrm>
          <a:prstGeom prst="rect">
            <a:avLst/>
          </a:prstGeom>
          <a:noFill/>
        </p:spPr>
      </p:pic>
      <p:pic>
        <p:nvPicPr>
          <p:cNvPr id="87044" name="Picture 4" descr="Работы художника М. Бутрово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4214818"/>
            <a:ext cx="1409163" cy="1881164"/>
          </a:xfrm>
          <a:prstGeom prst="rect">
            <a:avLst/>
          </a:prstGeom>
          <a:noFill/>
        </p:spPr>
      </p:pic>
      <p:pic>
        <p:nvPicPr>
          <p:cNvPr id="87046" name="Picture 6" descr="Бутрова Мария Николаевна (1905-1990) художник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3857628"/>
            <a:ext cx="3326131" cy="2405049"/>
          </a:xfrm>
          <a:prstGeom prst="rect">
            <a:avLst/>
          </a:prstGeom>
          <a:noFill/>
        </p:spPr>
      </p:pic>
      <p:pic>
        <p:nvPicPr>
          <p:cNvPr id="87048" name="Picture 8" descr="АртРу.инфо - Иллюстрации - Бутрова Мария Николаевн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1357298"/>
            <a:ext cx="3071834" cy="24369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Юбилеи художников-иллюстраторов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22 марта – </a:t>
            </a:r>
          </a:p>
          <a:p>
            <a:r>
              <a:rPr lang="ru-RU" sz="2400" b="1" dirty="0" smtClean="0"/>
              <a:t>115 лет </a:t>
            </a:r>
            <a:r>
              <a:rPr lang="ru-RU" sz="2400" dirty="0" smtClean="0"/>
              <a:t>со дня рождения художника, графика, иллюстратора</a:t>
            </a:r>
          </a:p>
          <a:p>
            <a:r>
              <a:rPr lang="ru-RU" sz="2400" b="1" dirty="0" smtClean="0"/>
              <a:t>Юрия Алексеевича Васнецова </a:t>
            </a:r>
          </a:p>
          <a:p>
            <a:r>
              <a:rPr lang="ru-RU" sz="2400" dirty="0" smtClean="0"/>
              <a:t>(1900-1973)</a:t>
            </a:r>
            <a:endParaRPr lang="ru-RU" sz="2400" dirty="0"/>
          </a:p>
        </p:txBody>
      </p:sp>
      <p:pic>
        <p:nvPicPr>
          <p:cNvPr id="91138" name="Picture 2" descr="Иллюстрации Васнецова. - Страница 2 - Другое (Обсуждаем товары для детей) - Форум Дети@Mail.R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1500174"/>
            <a:ext cx="2167159" cy="2714604"/>
          </a:xfrm>
          <a:prstGeom prst="rect">
            <a:avLst/>
          </a:prstGeom>
          <a:noFill/>
        </p:spPr>
      </p:pic>
      <p:pic>
        <p:nvPicPr>
          <p:cNvPr id="91140" name="Picture 4" descr="Изданную в Пскове книгу &quot;Известный Юрий Васнецов&quot; презентовали в областной библиотеке - Областные новости - Великие Луки.ру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500570"/>
            <a:ext cx="2728932" cy="1918780"/>
          </a:xfrm>
          <a:prstGeom prst="rect">
            <a:avLst/>
          </a:prstGeom>
          <a:noFill/>
        </p:spPr>
      </p:pic>
      <p:pic>
        <p:nvPicPr>
          <p:cNvPr id="91142" name="Picture 6" descr="Купить Неизвестный Юрий Васнецов. Материалы к биографии великого художника с предисловием Юрия Норштейна. Записки разных лет. П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4429132"/>
            <a:ext cx="2625554" cy="1881154"/>
          </a:xfrm>
          <a:prstGeom prst="rect">
            <a:avLst/>
          </a:prstGeom>
          <a:noFill/>
        </p:spPr>
      </p:pic>
      <p:pic>
        <p:nvPicPr>
          <p:cNvPr id="91144" name="Picture 8" descr="Любимые художники нашего детства - Васнецов Юрий Алексеевич &quot; ALLDAY - народный сайт о дизайн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768" y="4286256"/>
            <a:ext cx="1776178" cy="21669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Юбилеи художников-иллюстраторов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dirty="0" smtClean="0"/>
              <a:t>28 марта – </a:t>
            </a:r>
          </a:p>
          <a:p>
            <a:r>
              <a:rPr lang="ru-RU" sz="2400" b="1" dirty="0" smtClean="0"/>
              <a:t>115 лет </a:t>
            </a:r>
            <a:r>
              <a:rPr lang="ru-RU" sz="2400" dirty="0" smtClean="0"/>
              <a:t>со дня рождения художника-иллюстратора </a:t>
            </a:r>
          </a:p>
          <a:p>
            <a:r>
              <a:rPr lang="ru-RU" sz="2400" b="1" dirty="0" smtClean="0"/>
              <a:t>Татьяны Николаевны Глебовой </a:t>
            </a:r>
          </a:p>
          <a:p>
            <a:r>
              <a:rPr lang="ru-RU" sz="2400" dirty="0" smtClean="0"/>
              <a:t>(1900-1985)</a:t>
            </a:r>
            <a:endParaRPr lang="ru-RU" sz="2400" dirty="0"/>
          </a:p>
        </p:txBody>
      </p:sp>
      <p:pic>
        <p:nvPicPr>
          <p:cNvPr id="84996" name="Picture 4" descr="Триумф ученицы Филонова: 60 лет спустя (Санкт-Петербург) - Новости России - ИА REGN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2786058"/>
            <a:ext cx="1556055" cy="2071672"/>
          </a:xfrm>
          <a:prstGeom prst="rect">
            <a:avLst/>
          </a:prstGeom>
          <a:noFill/>
        </p:spPr>
      </p:pic>
      <p:pic>
        <p:nvPicPr>
          <p:cNvPr id="84998" name="Picture 6" descr="http://www.raruss.ru/images/stories/children's%20books-2/glebova-miller-yudenich/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4572008"/>
            <a:ext cx="1562225" cy="1728757"/>
          </a:xfrm>
          <a:prstGeom prst="rect">
            <a:avLst/>
          </a:prstGeom>
          <a:noFill/>
        </p:spPr>
      </p:pic>
      <p:pic>
        <p:nvPicPr>
          <p:cNvPr id="85002" name="Picture 10" descr="Т.Глебова. Портрет писателя. (Лев Кассиль.) 1935. Холст, масло. Частное собрание. СПб.&#10;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8" y="3500438"/>
            <a:ext cx="1873263" cy="2107421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714876" y="5715016"/>
            <a:ext cx="4000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/>
              <a:t>Т.Глебова. Портрет писателя. (Лев Кассиль.) 1935. Холст, масло. Частное собрание. СПб. </a:t>
            </a:r>
          </a:p>
          <a:p>
            <a:endParaRPr lang="ru-RU" dirty="0"/>
          </a:p>
        </p:txBody>
      </p:sp>
      <p:pic>
        <p:nvPicPr>
          <p:cNvPr id="85004" name="Picture 12" descr="Т.Глебова. Автопортрет. 1974. Бумага, масляная пастель. Частное собрание. Москва*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86644" y="1428736"/>
            <a:ext cx="1357322" cy="185089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929191" y="1785926"/>
            <a:ext cx="207170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hlinkClick r:id="rId6" action="ppaction://hlinkfile"/>
              </a:rPr>
              <a:t>Т.Глебова. Автопортрет. 1974. Бумага, масляная пастель. Частное собрание. Москва</a:t>
            </a:r>
            <a:endParaRPr lang="ru-RU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Юбилеи художников-иллюстраторов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dirty="0" smtClean="0"/>
              <a:t>12 апреля – </a:t>
            </a:r>
          </a:p>
          <a:p>
            <a:r>
              <a:rPr lang="ru-RU" sz="2400" b="1" dirty="0" smtClean="0"/>
              <a:t>75 лет </a:t>
            </a:r>
            <a:r>
              <a:rPr lang="ru-RU" sz="2400" dirty="0" smtClean="0"/>
              <a:t>со дня рождения художника театра и кино, иллюстратора</a:t>
            </a:r>
          </a:p>
          <a:p>
            <a:r>
              <a:rPr lang="ru-RU" sz="2400" b="1" dirty="0" smtClean="0"/>
              <a:t>Михаила Николаевича </a:t>
            </a:r>
            <a:r>
              <a:rPr lang="ru-RU" sz="2400" b="1" dirty="0" err="1" smtClean="0"/>
              <a:t>Ромадина</a:t>
            </a:r>
            <a:r>
              <a:rPr lang="ru-RU" sz="2400" b="1" dirty="0" smtClean="0"/>
              <a:t> </a:t>
            </a:r>
          </a:p>
          <a:p>
            <a:r>
              <a:rPr lang="ru-RU" sz="2400" dirty="0" smtClean="0"/>
              <a:t>(1940-2012)</a:t>
            </a:r>
            <a:endParaRPr lang="ru-RU" sz="2400" dirty="0"/>
          </a:p>
        </p:txBody>
      </p:sp>
      <p:pic>
        <p:nvPicPr>
          <p:cNvPr id="83970" name="Picture 2" descr="N Romadin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1428736"/>
            <a:ext cx="1905000" cy="1581151"/>
          </a:xfrm>
          <a:prstGeom prst="rect">
            <a:avLst/>
          </a:prstGeom>
          <a:noFill/>
        </p:spPr>
      </p:pic>
      <p:pic>
        <p:nvPicPr>
          <p:cNvPr id="83972" name="Picture 4" descr="Книга &quot;Михаил Ромадин&quot; - Игорь Светлов. Купить книгу, читать рецензии ISBN 5-7793-0782-2 Лабиринт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78" y="3429000"/>
            <a:ext cx="2164927" cy="2833674"/>
          </a:xfrm>
          <a:prstGeom prst="rect">
            <a:avLst/>
          </a:prstGeom>
          <a:noFill/>
        </p:spPr>
      </p:pic>
      <p:pic>
        <p:nvPicPr>
          <p:cNvPr id="83974" name="Picture 6" descr="Аборигены странных миров. Художники и писатели с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4000504"/>
            <a:ext cx="2214578" cy="2231313"/>
          </a:xfrm>
          <a:prstGeom prst="rect">
            <a:avLst/>
          </a:prstGeom>
          <a:noFill/>
        </p:spPr>
      </p:pic>
      <p:pic>
        <p:nvPicPr>
          <p:cNvPr id="83976" name="Picture 8" descr="Ромадин Михаил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2976" y="4572008"/>
            <a:ext cx="1400049" cy="1823983"/>
          </a:xfrm>
          <a:prstGeom prst="rect">
            <a:avLst/>
          </a:prstGeom>
          <a:noFill/>
        </p:spPr>
      </p:pic>
      <p:pic>
        <p:nvPicPr>
          <p:cNvPr id="83978" name="Picture 10" descr="suer_vyer: Иллюстрации к произведениям Юрия Коваля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29190" y="1928802"/>
            <a:ext cx="1410033" cy="18287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Юбилеи художников-иллюстраторов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14 апреля – </a:t>
            </a:r>
          </a:p>
          <a:p>
            <a:r>
              <a:rPr lang="ru-RU" sz="2400" b="1" dirty="0" smtClean="0"/>
              <a:t>105 лет </a:t>
            </a:r>
            <a:r>
              <a:rPr lang="ru-RU" sz="2400" dirty="0" smtClean="0"/>
              <a:t>со дня рождения художника-иллюстратора </a:t>
            </a:r>
          </a:p>
          <a:p>
            <a:r>
              <a:rPr lang="ru-RU" sz="2400" b="1" dirty="0" smtClean="0"/>
              <a:t>Виталия Николаевича Горяева </a:t>
            </a:r>
          </a:p>
          <a:p>
            <a:r>
              <a:rPr lang="ru-RU" sz="2400" dirty="0" smtClean="0"/>
              <a:t>(1910-1982)</a:t>
            </a:r>
            <a:endParaRPr lang="ru-RU" sz="2400" dirty="0"/>
          </a:p>
        </p:txBody>
      </p:sp>
      <p:pic>
        <p:nvPicPr>
          <p:cNvPr id="82946" name="Picture 2" descr="Пользователь GaleraArt - Вклад / Фотографии - Афиш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6578" y="4143380"/>
            <a:ext cx="2200404" cy="2057378"/>
          </a:xfrm>
          <a:prstGeom prst="rect">
            <a:avLst/>
          </a:prstGeom>
          <a:noFill/>
        </p:spPr>
      </p:pic>
      <p:pic>
        <p:nvPicPr>
          <p:cNvPr id="82948" name="Picture 4" descr="Виталий Горяев: линия жизни - Выставки - Афиш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4143380"/>
            <a:ext cx="1834357" cy="2143141"/>
          </a:xfrm>
          <a:prstGeom prst="rect">
            <a:avLst/>
          </a:prstGeom>
          <a:noFill/>
        </p:spPr>
      </p:pic>
      <p:pic>
        <p:nvPicPr>
          <p:cNvPr id="82950" name="Picture 6" descr="Виталий Горяев: линия жизни - Выставки - Афиш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428596" y="4714884"/>
            <a:ext cx="1656881" cy="1643074"/>
          </a:xfrm>
          <a:prstGeom prst="rect">
            <a:avLst/>
          </a:prstGeom>
          <a:noFill/>
        </p:spPr>
      </p:pic>
      <p:pic>
        <p:nvPicPr>
          <p:cNvPr id="82952" name="Picture 8" descr="blagoroden_don: Агния Барто &quot;По дорожке,по бульвару&quot; (1967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357562"/>
            <a:ext cx="2125241" cy="2833654"/>
          </a:xfrm>
          <a:prstGeom prst="rect">
            <a:avLst/>
          </a:prstGeom>
          <a:noFill/>
        </p:spPr>
      </p:pic>
      <p:pic>
        <p:nvPicPr>
          <p:cNvPr id="82954" name="Picture 10" descr="Горяев Виталий Николаевич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15206" y="1500174"/>
            <a:ext cx="1645031" cy="2347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Юбилеи художников-иллюстраторов</a:t>
            </a:r>
            <a:endParaRPr lang="ru-RU" dirty="0" smtClean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94212" name="Содержимое 4" descr="Елисеев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57356" y="4286256"/>
            <a:ext cx="1428760" cy="1985976"/>
          </a:xfrm>
        </p:spPr>
      </p:pic>
      <p:sp>
        <p:nvSpPr>
          <p:cNvPr id="94211" name="Текс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sz="2400" dirty="0" smtClean="0"/>
              <a:t>15 апреля – </a:t>
            </a:r>
          </a:p>
          <a:p>
            <a:r>
              <a:rPr lang="ru-RU" sz="2400" b="1" dirty="0" smtClean="0"/>
              <a:t>85 лет</a:t>
            </a:r>
            <a:r>
              <a:rPr lang="ru-RU" sz="2400" dirty="0" smtClean="0"/>
              <a:t> со дня рождения художника-иллюстратора</a:t>
            </a:r>
          </a:p>
          <a:p>
            <a:r>
              <a:rPr lang="ru-RU" sz="2400" dirty="0" smtClean="0"/>
              <a:t> </a:t>
            </a:r>
            <a:r>
              <a:rPr lang="ru-RU" sz="2400" b="1" dirty="0" smtClean="0"/>
              <a:t>Анатолия Михайловича Елисеева</a:t>
            </a:r>
            <a:r>
              <a:rPr lang="ru-RU" sz="2400" dirty="0" smtClean="0"/>
              <a:t> (1930)</a:t>
            </a:r>
          </a:p>
          <a:p>
            <a:endParaRPr lang="ru-RU" dirty="0" smtClean="0"/>
          </a:p>
        </p:txBody>
      </p:sp>
      <p:pic>
        <p:nvPicPr>
          <p:cNvPr id="94214" name="Рисунок 6" descr="Елисеев 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714884"/>
            <a:ext cx="1500198" cy="1579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1" name="Picture 1" descr="http://www.fairyroom.ru/wp-content/uploads/2012/12/ku5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428736"/>
            <a:ext cx="2857500" cy="254317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357290" y="5411757"/>
            <a:ext cx="73581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/>
              <a:t>http://book-vs-life.livejournal.com/197212.html</a:t>
            </a:r>
            <a:endParaRPr lang="ru-RU" sz="1200" i="1" dirty="0"/>
          </a:p>
        </p:txBody>
      </p:sp>
      <p:pic>
        <p:nvPicPr>
          <p:cNvPr id="51205" name="Picture 5" descr="http://data.fantlab.ru/images/editions/big/119621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29520" y="4286256"/>
            <a:ext cx="1444796" cy="19288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Юбилеи художников-иллюстраторов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16 апреля – </a:t>
            </a:r>
          </a:p>
          <a:p>
            <a:r>
              <a:rPr lang="ru-RU" b="1" dirty="0" smtClean="0"/>
              <a:t>60 лет </a:t>
            </a:r>
            <a:r>
              <a:rPr lang="ru-RU" dirty="0" smtClean="0"/>
              <a:t>со дня рождения художника-иллюстратора</a:t>
            </a:r>
          </a:p>
          <a:p>
            <a:r>
              <a:rPr lang="ru-RU" b="1" dirty="0" smtClean="0"/>
              <a:t>Владимира Петровича Коркина </a:t>
            </a:r>
            <a:r>
              <a:rPr lang="ru-RU" dirty="0" smtClean="0"/>
              <a:t>(1955)</a:t>
            </a:r>
            <a:endParaRPr lang="ru-RU" dirty="0"/>
          </a:p>
        </p:txBody>
      </p:sp>
      <p:pic>
        <p:nvPicPr>
          <p:cNvPr id="80898" name="Picture 2" descr="ГТРК Удмуртия / Новост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0826" y="1357298"/>
            <a:ext cx="2443167" cy="2068291"/>
          </a:xfrm>
          <a:prstGeom prst="rect">
            <a:avLst/>
          </a:prstGeom>
          <a:noFill/>
        </p:spPr>
      </p:pic>
      <p:pic>
        <p:nvPicPr>
          <p:cNvPr id="80900" name="Picture 4" descr="Для детей &quot; Скачать книги бесплатно. &quot; Страница 2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4000504"/>
            <a:ext cx="1749231" cy="2259988"/>
          </a:xfrm>
          <a:prstGeom prst="rect">
            <a:avLst/>
          </a:prstGeom>
          <a:noFill/>
        </p:spPr>
      </p:pic>
      <p:pic>
        <p:nvPicPr>
          <p:cNvPr id="80902" name="Picture 6" descr="Владимир Коркин и Лев Позднеев. &quot;Чудесница&quot;. Иллюстрации - Ю. Зальцман. - 1962 г + текст книги с буквой Ё. Занимательные и прак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500570"/>
            <a:ext cx="1479490" cy="1890722"/>
          </a:xfrm>
          <a:prstGeom prst="rect">
            <a:avLst/>
          </a:prstGeom>
          <a:noFill/>
        </p:spPr>
      </p:pic>
      <p:pic>
        <p:nvPicPr>
          <p:cNvPr id="80906" name="Picture 10" descr="Книга Александр Пушкин. Сказки. Купить Александр Пушкин. Сказки, Александр Пушкин. Доставка: Киев, Украина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571876"/>
            <a:ext cx="4357718" cy="2848858"/>
          </a:xfrm>
          <a:prstGeom prst="rect">
            <a:avLst/>
          </a:prstGeom>
          <a:noFill/>
        </p:spPr>
      </p:pic>
      <p:pic>
        <p:nvPicPr>
          <p:cNvPr id="80908" name="Picture 12" descr="Владимир Коркин - Большая книга для детского сада">
            <a:hlinkClick r:id="rId6" tooltip="Владимир Коркин - Большая книга для детского сада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57752" y="1714488"/>
            <a:ext cx="1243026" cy="16097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Юбилеи художников-иллюстраторов</a:t>
            </a:r>
            <a:endParaRPr lang="ru-RU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95236" name="Содержимое 4" descr="Бруни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5720" y="4214818"/>
            <a:ext cx="2006399" cy="2186460"/>
          </a:xfrm>
        </p:spPr>
      </p:pic>
      <p:sp>
        <p:nvSpPr>
          <p:cNvPr id="95235" name="Текст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19 апреля – </a:t>
            </a:r>
          </a:p>
          <a:p>
            <a:r>
              <a:rPr lang="ru-RU" sz="2400" b="1" dirty="0" smtClean="0"/>
              <a:t>95 лет</a:t>
            </a:r>
            <a:r>
              <a:rPr lang="ru-RU" sz="2400" dirty="0" smtClean="0"/>
              <a:t> со дня рождения художника-иллюстратора </a:t>
            </a:r>
          </a:p>
          <a:p>
            <a:r>
              <a:rPr lang="ru-RU" sz="2400" b="1" dirty="0" smtClean="0"/>
              <a:t>Ивана Львовича </a:t>
            </a:r>
            <a:r>
              <a:rPr lang="ru-RU" sz="2400" b="1" dirty="0" err="1" smtClean="0"/>
              <a:t>Бруни</a:t>
            </a:r>
            <a:r>
              <a:rPr lang="ru-RU" sz="2400" dirty="0" smtClean="0"/>
              <a:t> </a:t>
            </a:r>
          </a:p>
          <a:p>
            <a:r>
              <a:rPr lang="ru-RU" sz="2400" dirty="0" smtClean="0"/>
              <a:t>(1920-1995)</a:t>
            </a:r>
          </a:p>
          <a:p>
            <a:endParaRPr lang="ru-RU" dirty="0" smtClean="0"/>
          </a:p>
        </p:txBody>
      </p:sp>
      <p:pic>
        <p:nvPicPr>
          <p:cNvPr id="50180" name="Picture 4" descr="Иван Львович Брун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446579"/>
            <a:ext cx="3500462" cy="2625347"/>
          </a:xfrm>
          <a:prstGeom prst="rect">
            <a:avLst/>
          </a:prstGeom>
          <a:noFill/>
        </p:spPr>
      </p:pic>
      <p:pic>
        <p:nvPicPr>
          <p:cNvPr id="50186" name="Picture 10" descr="http://merrygoround.ucoz.ru/_fr/0/s5072350.jpg">
            <a:hlinkClick r:id="rId4" tooltip="Нажмите, для просмотра в полном размере...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9454" y="4214818"/>
            <a:ext cx="1687721" cy="2071678"/>
          </a:xfrm>
          <a:prstGeom prst="rect">
            <a:avLst/>
          </a:prstGeom>
          <a:noFill/>
        </p:spPr>
      </p:pic>
      <p:pic>
        <p:nvPicPr>
          <p:cNvPr id="50188" name="Picture 12" descr="http://img0.liveinternet.ru/images/attach/c/8/104/832/104832632_large_Pushki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14612" y="4214818"/>
            <a:ext cx="1629364" cy="2085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3399"/>
                </a:solidFill>
              </a:rPr>
              <a:t>Зарубежная литература</a:t>
            </a:r>
            <a:endParaRPr lang="ru-RU" b="1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10604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9 января – </a:t>
            </a:r>
          </a:p>
          <a:p>
            <a:r>
              <a:rPr lang="ru-RU" sz="2400" b="1" dirty="0" smtClean="0"/>
              <a:t>125 лет </a:t>
            </a:r>
            <a:r>
              <a:rPr lang="ru-RU" sz="2400" dirty="0" smtClean="0"/>
              <a:t>со дня рождения чешского писателя </a:t>
            </a:r>
          </a:p>
          <a:p>
            <a:r>
              <a:rPr lang="ru-RU" sz="2400" b="1" dirty="0" smtClean="0"/>
              <a:t>Карела Чапека </a:t>
            </a:r>
          </a:p>
          <a:p>
            <a:r>
              <a:rPr lang="ru-RU" sz="2400" dirty="0" smtClean="0"/>
              <a:t>(1890-1938)</a:t>
            </a:r>
            <a:endParaRPr lang="ru-RU" sz="2400" dirty="0"/>
          </a:p>
        </p:txBody>
      </p:sp>
      <p:pic>
        <p:nvPicPr>
          <p:cNvPr id="152578" name="Picture 2" descr="Памятные даты 2000 г. (ноябрь)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68" y="1428736"/>
            <a:ext cx="1579290" cy="2166934"/>
          </a:xfrm>
          <a:prstGeom prst="rect">
            <a:avLst/>
          </a:prstGeom>
          <a:noFill/>
        </p:spPr>
      </p:pic>
      <p:pic>
        <p:nvPicPr>
          <p:cNvPr id="152580" name="Picture 4" descr="Сказки (аудиокнига) &quot; Мир книг-скачать книги бесплатн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714488"/>
            <a:ext cx="1928826" cy="1928826"/>
          </a:xfrm>
          <a:prstGeom prst="rect">
            <a:avLst/>
          </a:prstGeom>
          <a:noFill/>
        </p:spPr>
      </p:pic>
      <p:pic>
        <p:nvPicPr>
          <p:cNvPr id="152582" name="Picture 6" descr="Купить книгу Карел Чапек: Сказки - Чапек Карел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4000504"/>
            <a:ext cx="1376046" cy="1939416"/>
          </a:xfrm>
          <a:prstGeom prst="rect">
            <a:avLst/>
          </a:prstGeom>
          <a:noFill/>
        </p:spPr>
      </p:pic>
      <p:pic>
        <p:nvPicPr>
          <p:cNvPr id="152584" name="Picture 8" descr="R.U.R. Электронная библиотека eTextLib. Скачать ePub и fb2 бесплатно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86644" y="3714752"/>
            <a:ext cx="1758244" cy="2357422"/>
          </a:xfrm>
          <a:prstGeom prst="rect">
            <a:avLst/>
          </a:prstGeom>
          <a:noFill/>
        </p:spPr>
      </p:pic>
      <p:pic>
        <p:nvPicPr>
          <p:cNvPr id="152586" name="Picture 10" descr="Книги в электронных форматах EPUB, DOC, DJVU, FB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71736" y="3643314"/>
            <a:ext cx="1818055" cy="2305033"/>
          </a:xfrm>
          <a:prstGeom prst="rect">
            <a:avLst/>
          </a:prstGeom>
          <a:noFill/>
        </p:spPr>
      </p:pic>
      <p:pic>
        <p:nvPicPr>
          <p:cNvPr id="152588" name="Picture 12" descr="Иллюстрация 27 из 28 для Большая кошачья сказка - Карел Чапек Лабиринт - книги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4214818"/>
            <a:ext cx="1765412" cy="20892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Юбилеи художников-иллюстраторов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21 апреля – </a:t>
            </a:r>
          </a:p>
          <a:p>
            <a:r>
              <a:rPr lang="ru-RU" sz="2400" b="1" dirty="0" smtClean="0"/>
              <a:t>145 лет </a:t>
            </a:r>
            <a:r>
              <a:rPr lang="ru-RU" sz="2400" dirty="0" smtClean="0"/>
              <a:t>со дня рождения художника</a:t>
            </a:r>
          </a:p>
          <a:p>
            <a:r>
              <a:rPr lang="ru-RU" sz="2400" b="1" dirty="0" smtClean="0"/>
              <a:t>Александра Николаевича Бенуа </a:t>
            </a:r>
            <a:r>
              <a:rPr lang="ru-RU" sz="2400" dirty="0" smtClean="0"/>
              <a:t>(1870-1960)</a:t>
            </a:r>
          </a:p>
        </p:txBody>
      </p:sp>
      <p:pic>
        <p:nvPicPr>
          <p:cNvPr id="78850" name="Picture 2" descr="Benua Bakst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6783" y="1500174"/>
            <a:ext cx="3013789" cy="1928826"/>
          </a:xfrm>
          <a:prstGeom prst="rect">
            <a:avLst/>
          </a:prstGeom>
          <a:noFill/>
        </p:spPr>
      </p:pic>
      <p:pic>
        <p:nvPicPr>
          <p:cNvPr id="78852" name="Picture 4" descr="Александр Бенуа. Погоня. Фронтиспис к отдельному изданию поэмы А.С. Пушкина Медный всадник. Alexander Benois. Pursuit. Illustra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929066"/>
            <a:ext cx="1773935" cy="2309811"/>
          </a:xfrm>
          <a:prstGeom prst="rect">
            <a:avLst/>
          </a:prstGeom>
          <a:noFill/>
        </p:spPr>
      </p:pic>
      <p:pic>
        <p:nvPicPr>
          <p:cNvPr id="78854" name="Picture 6" descr="Азбука 1904 года в картинках (35 фото) &quot; Невседома - жизнь полна развлечений, Прикольные картинки, Видео, Юмор, Фотографии, Фото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68" y="3643314"/>
            <a:ext cx="1643074" cy="2260871"/>
          </a:xfrm>
          <a:prstGeom prst="rect">
            <a:avLst/>
          </a:prstGeom>
          <a:noFill/>
        </p:spPr>
      </p:pic>
      <p:pic>
        <p:nvPicPr>
          <p:cNvPr id="78856" name="Picture 8" descr="Александр Николаевич Бенуа / Азбука в картинках 1904 год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2066" y="3643314"/>
            <a:ext cx="1664981" cy="2286016"/>
          </a:xfrm>
          <a:prstGeom prst="rect">
            <a:avLst/>
          </a:prstGeom>
          <a:noFill/>
        </p:spPr>
      </p:pic>
      <p:pic>
        <p:nvPicPr>
          <p:cNvPr id="78858" name="Picture 10" descr="Коллекция книжных иллюстраций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43174" y="4214818"/>
            <a:ext cx="1738295" cy="178592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643438" y="6000768"/>
            <a:ext cx="321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http://www.bibliotekar.ru/benua-azbuka</a:t>
            </a:r>
            <a:r>
              <a:rPr lang="en-US" dirty="0" smtClean="0"/>
              <a:t>/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Юбилеи художников-иллюстраторов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57158" y="6357958"/>
            <a:ext cx="8358246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dirty="0" smtClean="0"/>
              <a:t>22 апреля – </a:t>
            </a:r>
          </a:p>
          <a:p>
            <a:r>
              <a:rPr lang="ru-RU" sz="2400" b="1" dirty="0" smtClean="0"/>
              <a:t>90 лет </a:t>
            </a:r>
            <a:r>
              <a:rPr lang="ru-RU" sz="2400" dirty="0" smtClean="0"/>
              <a:t>со дня рождения художника-иллюстратора </a:t>
            </a:r>
          </a:p>
          <a:p>
            <a:r>
              <a:rPr lang="ru-RU" sz="2400" b="1" dirty="0" smtClean="0"/>
              <a:t>Игоря Александровича Ильинского </a:t>
            </a:r>
          </a:p>
          <a:p>
            <a:r>
              <a:rPr lang="ru-RU" sz="2400" dirty="0" smtClean="0"/>
              <a:t>(1925-1998)</a:t>
            </a:r>
          </a:p>
          <a:p>
            <a:endParaRPr lang="ru-RU" dirty="0"/>
          </a:p>
        </p:txBody>
      </p:sp>
      <p:pic>
        <p:nvPicPr>
          <p:cNvPr id="6" name="Picture 2" descr="Игорь Ильинский &quot;Картинки и разговоры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3702" y="1500174"/>
            <a:ext cx="2357444" cy="2357444"/>
          </a:xfrm>
          <a:prstGeom prst="rect">
            <a:avLst/>
          </a:prstGeom>
          <a:noFill/>
        </p:spPr>
      </p:pic>
      <p:pic>
        <p:nvPicPr>
          <p:cNvPr id="7" name="Picture 8" descr="http://kidreader.ru/sites/default/files/imagecache/thumb190x290/%20%D0%BA%D1%80%D1%83%D0%B7%D0%BE%20%D0%BE%D0%B1%D0%BB%D0%BE%D0%B6%D0%BA%D0%B0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44" y="4214818"/>
            <a:ext cx="1388512" cy="2119309"/>
          </a:xfrm>
          <a:prstGeom prst="rect">
            <a:avLst/>
          </a:prstGeom>
          <a:noFill/>
        </p:spPr>
      </p:pic>
      <p:pic>
        <p:nvPicPr>
          <p:cNvPr id="8" name="Picture 6" descr="Отзывы на товары раздела &quot;Художественная литература&quot; - Страница 14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857364"/>
            <a:ext cx="1733085" cy="2113519"/>
          </a:xfrm>
          <a:prstGeom prst="rect">
            <a:avLst/>
          </a:prstGeom>
          <a:noFill/>
        </p:spPr>
      </p:pic>
      <p:pic>
        <p:nvPicPr>
          <p:cNvPr id="9" name="Picture 4" descr="Ильинский Игорь Александрович KidReader.ru - навигатор по детской литературе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29322" y="4429132"/>
            <a:ext cx="2714644" cy="1884283"/>
          </a:xfrm>
          <a:prstGeom prst="rect">
            <a:avLst/>
          </a:prstGeom>
          <a:noFill/>
        </p:spPr>
      </p:pic>
      <p:pic>
        <p:nvPicPr>
          <p:cNvPr id="10" name="Picture 10" descr="Сообщество иллюстраторов / Вячеслав Люлько / Блог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596" y="4643446"/>
            <a:ext cx="2545567" cy="1727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Юбилеи художников-иллюстраторов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6 мая – </a:t>
            </a:r>
          </a:p>
          <a:p>
            <a:r>
              <a:rPr lang="ru-RU" sz="2400" b="1" dirty="0" smtClean="0"/>
              <a:t>75 лет </a:t>
            </a:r>
            <a:r>
              <a:rPr lang="ru-RU" sz="2400" dirty="0" smtClean="0"/>
              <a:t>со дня рождения художника-иллюстратора </a:t>
            </a:r>
          </a:p>
          <a:p>
            <a:r>
              <a:rPr lang="ru-RU" sz="2400" b="1" dirty="0" smtClean="0"/>
              <a:t>Владимира Александровича Дугина </a:t>
            </a:r>
          </a:p>
          <a:p>
            <a:r>
              <a:rPr lang="ru-RU" sz="2400" dirty="0" smtClean="0"/>
              <a:t>(1940-2012)</a:t>
            </a:r>
            <a:endParaRPr lang="ru-RU" sz="2400" dirty="0"/>
          </a:p>
        </p:txBody>
      </p:sp>
      <p:pic>
        <p:nvPicPr>
          <p:cNvPr id="76802" name="Picture 2" descr="Дугин В. А. Пли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84" y="1428736"/>
            <a:ext cx="3123595" cy="3143240"/>
          </a:xfrm>
          <a:prstGeom prst="rect">
            <a:avLst/>
          </a:prstGeom>
          <a:noFill/>
        </p:spPr>
      </p:pic>
      <p:pic>
        <p:nvPicPr>
          <p:cNvPr id="76804" name="Picture 4" descr="Волшебная веревочка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572008"/>
            <a:ext cx="1285884" cy="1766324"/>
          </a:xfrm>
          <a:prstGeom prst="rect">
            <a:avLst/>
          </a:prstGeom>
          <a:noFill/>
        </p:spPr>
      </p:pic>
      <p:pic>
        <p:nvPicPr>
          <p:cNvPr id="76806" name="Picture 6" descr="Степь. История одной поездки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71736" y="4429132"/>
            <a:ext cx="1357322" cy="1864454"/>
          </a:xfrm>
          <a:prstGeom prst="rect">
            <a:avLst/>
          </a:prstGeom>
          <a:noFill/>
        </p:spPr>
      </p:pic>
      <p:pic>
        <p:nvPicPr>
          <p:cNvPr id="76808" name="Picture 8" descr="Заячье зеркало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29520" y="4528906"/>
            <a:ext cx="1285884" cy="1795928"/>
          </a:xfrm>
          <a:prstGeom prst="rect">
            <a:avLst/>
          </a:prstGeom>
          <a:noFill/>
        </p:spPr>
      </p:pic>
      <p:pic>
        <p:nvPicPr>
          <p:cNvPr id="76812" name="Picture 12" descr="http://im3-tub-ru.yandex.net/i?id=236ee766846159816aa3e6da3eb47e07-99-144&amp;n=2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43438" y="4572008"/>
            <a:ext cx="828675" cy="1428750"/>
          </a:xfrm>
          <a:prstGeom prst="rect">
            <a:avLst/>
          </a:prstGeom>
          <a:noFill/>
        </p:spPr>
      </p:pic>
      <p:pic>
        <p:nvPicPr>
          <p:cNvPr id="76814" name="Picture 14" descr="Лесной календарь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857884" y="4572008"/>
            <a:ext cx="1143008" cy="17664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Юбилеи художников-иллюстраторов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10 мая – </a:t>
            </a:r>
          </a:p>
          <a:p>
            <a:r>
              <a:rPr lang="ru-RU" sz="2400" dirty="0" smtClean="0"/>
              <a:t>85 лет со дня рождения художника </a:t>
            </a:r>
          </a:p>
          <a:p>
            <a:r>
              <a:rPr lang="ru-RU" sz="2400" b="1" dirty="0" smtClean="0"/>
              <a:t>Ильи Сергеевича Глазунова </a:t>
            </a:r>
            <a:r>
              <a:rPr lang="ru-RU" sz="2400" dirty="0" smtClean="0"/>
              <a:t>(1930)</a:t>
            </a:r>
          </a:p>
          <a:p>
            <a:r>
              <a:rPr lang="ru-RU" sz="2400" dirty="0" smtClean="0"/>
              <a:t>Иллюстрировал произведения русской классики</a:t>
            </a:r>
            <a:endParaRPr lang="ru-RU" sz="2400" dirty="0"/>
          </a:p>
        </p:txBody>
      </p:sp>
      <p:pic>
        <p:nvPicPr>
          <p:cNvPr id="75778" name="Picture 2" descr="глазунов Записи с меткой глазунов Дневник Лигейя_Эдгара :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72330" y="4000504"/>
            <a:ext cx="1738936" cy="2309782"/>
          </a:xfrm>
          <a:prstGeom prst="rect">
            <a:avLst/>
          </a:prstGeom>
          <a:noFill/>
        </p:spPr>
      </p:pic>
      <p:pic>
        <p:nvPicPr>
          <p:cNvPr id="75780" name="Picture 4" descr="иллюстрации Записи с меткой иллюстрации Дневник Лигейя_Эдгара :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4286256"/>
            <a:ext cx="2428892" cy="1918825"/>
          </a:xfrm>
          <a:prstGeom prst="rect">
            <a:avLst/>
          </a:prstGeom>
          <a:noFill/>
        </p:spPr>
      </p:pic>
      <p:pic>
        <p:nvPicPr>
          <p:cNvPr id="75782" name="Picture 6" descr="&quot;Ближе к добру, к свету познания и к правде&quot; (окончание) - БЛАГОВЕС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4143380"/>
            <a:ext cx="1500198" cy="2088847"/>
          </a:xfrm>
          <a:prstGeom prst="rect">
            <a:avLst/>
          </a:prstGeom>
          <a:noFill/>
        </p:spPr>
      </p:pic>
      <p:pic>
        <p:nvPicPr>
          <p:cNvPr id="75784" name="Picture 8" descr="Тест: Илья Глазунов или неизвестный художник - Страница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4714884"/>
            <a:ext cx="1131348" cy="1576366"/>
          </a:xfrm>
          <a:prstGeom prst="rect">
            <a:avLst/>
          </a:prstGeom>
          <a:noFill/>
        </p:spPr>
      </p:pic>
      <p:pic>
        <p:nvPicPr>
          <p:cNvPr id="75788" name="Picture 12" descr="ИЛЬЯ ГЛАЗУНОВ - ТВОРЧЕСКИЙ -AR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2066" y="1428736"/>
            <a:ext cx="2857500" cy="2143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Юбилеи художников-иллюстраторов</a:t>
            </a:r>
            <a:endParaRPr lang="ru-RU" dirty="0" smtClean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10604" cy="365760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96260" name="Содержимое 4" descr="Митурич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86050" y="4143380"/>
            <a:ext cx="1462536" cy="2000233"/>
          </a:xfrm>
        </p:spPr>
      </p:pic>
      <p:sp>
        <p:nvSpPr>
          <p:cNvPr id="96259" name="Текст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25 мая – </a:t>
            </a:r>
          </a:p>
          <a:p>
            <a:r>
              <a:rPr lang="ru-RU" sz="2400" b="1" dirty="0" smtClean="0"/>
              <a:t>90 лет</a:t>
            </a:r>
            <a:r>
              <a:rPr lang="ru-RU" sz="2400" dirty="0" smtClean="0"/>
              <a:t> со дня рождения художника-иллюстратора </a:t>
            </a:r>
          </a:p>
          <a:p>
            <a:r>
              <a:rPr lang="ru-RU" sz="2400" b="1" dirty="0" smtClean="0"/>
              <a:t>Мая Петровича </a:t>
            </a:r>
            <a:r>
              <a:rPr lang="ru-RU" sz="2400" b="1" dirty="0" err="1" smtClean="0"/>
              <a:t>Митурича</a:t>
            </a:r>
            <a:r>
              <a:rPr lang="ru-RU" sz="2400" b="1" dirty="0" smtClean="0"/>
              <a:t> </a:t>
            </a:r>
          </a:p>
          <a:p>
            <a:r>
              <a:rPr lang="ru-RU" sz="2400" dirty="0" smtClean="0"/>
              <a:t>(1925-2008)</a:t>
            </a:r>
          </a:p>
          <a:p>
            <a:endParaRPr lang="ru-RU" dirty="0" smtClean="0"/>
          </a:p>
        </p:txBody>
      </p:sp>
      <p:pic>
        <p:nvPicPr>
          <p:cNvPr id="96262" name="Рисунок 7" descr="Митурич 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4214818"/>
            <a:ext cx="173355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3" name="Рисунок 8" descr="Митурич 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4214818"/>
            <a:ext cx="1452115" cy="204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 descr="Фотография">
            <a:hlinkClick r:id="rId5" tooltip="Фотография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1500174"/>
            <a:ext cx="1905000" cy="2628900"/>
          </a:xfrm>
          <a:prstGeom prst="rect">
            <a:avLst/>
          </a:prstGeom>
          <a:noFill/>
        </p:spPr>
      </p:pic>
      <p:pic>
        <p:nvPicPr>
          <p:cNvPr id="49160" name="Picture 8" descr="http://i426.photobucket.com/albums/pp346/polny_shkaf/Barri_Miturich_1.jpg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86050" y="1500174"/>
            <a:ext cx="1563579" cy="2024050"/>
          </a:xfrm>
          <a:prstGeom prst="rect">
            <a:avLst/>
          </a:prstGeom>
          <a:noFill/>
        </p:spPr>
      </p:pic>
      <p:pic>
        <p:nvPicPr>
          <p:cNvPr id="49162" name="Picture 10" descr="Иллюстрации Митурича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29520" y="4214818"/>
            <a:ext cx="1355521" cy="21431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Юбилеи художников-иллюстраторов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 июня – </a:t>
            </a:r>
          </a:p>
          <a:p>
            <a:r>
              <a:rPr lang="ru-RU" sz="2400" b="1" dirty="0" smtClean="0"/>
              <a:t>85 лет </a:t>
            </a:r>
            <a:r>
              <a:rPr lang="ru-RU" sz="2400" dirty="0" smtClean="0"/>
              <a:t>со дня рождения литовского художника-иллюстратора  </a:t>
            </a:r>
          </a:p>
          <a:p>
            <a:r>
              <a:rPr lang="ru-RU" sz="2400" b="1" dirty="0" err="1" smtClean="0"/>
              <a:t>Бруте-Янины</a:t>
            </a:r>
            <a:r>
              <a:rPr lang="ru-RU" sz="2400" b="1" dirty="0" smtClean="0"/>
              <a:t> Жилите  </a:t>
            </a:r>
            <a:r>
              <a:rPr lang="ru-RU" sz="2400" dirty="0" smtClean="0"/>
              <a:t>(1930)</a:t>
            </a:r>
            <a:endParaRPr lang="ru-RU" sz="2400" dirty="0"/>
          </a:p>
        </p:txBody>
      </p:sp>
      <p:pic>
        <p:nvPicPr>
          <p:cNvPr id="7170" name="Picture 2" descr="логотип">
            <a:hlinkClick r:id="rId2" tooltip="логотип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6776" y="0"/>
            <a:ext cx="714375" cy="971551"/>
          </a:xfrm>
          <a:prstGeom prst="rect">
            <a:avLst/>
          </a:prstGeom>
          <a:noFill/>
        </p:spPr>
      </p:pic>
      <p:pic>
        <p:nvPicPr>
          <p:cNvPr id="73730" name="Picture 2" descr="http://cs407320.vk.me/v407320620/8043/QY28bKMnkyQ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5140" y="1928802"/>
            <a:ext cx="1932844" cy="2786082"/>
          </a:xfrm>
          <a:prstGeom prst="rect">
            <a:avLst/>
          </a:prstGeom>
          <a:noFill/>
        </p:spPr>
      </p:pic>
      <p:pic>
        <p:nvPicPr>
          <p:cNvPr id="73732" name="Picture 4" descr="http://cs407320.vk.me/v407320620/7f8b/htskkZ6Uy-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54" y="3214686"/>
            <a:ext cx="3091427" cy="2283792"/>
          </a:xfrm>
          <a:prstGeom prst="rect">
            <a:avLst/>
          </a:prstGeom>
          <a:noFill/>
        </p:spPr>
      </p:pic>
      <p:pic>
        <p:nvPicPr>
          <p:cNvPr id="73734" name="Picture 6" descr="http://cs407320.vk.me/v407320620/7fdb/hBf28U050_w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10" y="3857628"/>
            <a:ext cx="1982405" cy="264320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000364" y="5786454"/>
            <a:ext cx="5061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hlinkClick r:id="rId7"/>
              </a:rPr>
              <a:t>http://illustrators.ru/posts/interesnye-litovskie-illyustratsii</a:t>
            </a:r>
            <a:endParaRPr lang="ru-RU" sz="1200" b="1" i="1" dirty="0" smtClean="0"/>
          </a:p>
          <a:p>
            <a:endParaRPr lang="ru-RU" sz="1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Юбилеи художников-иллюстраторов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>
          <a:xfrm>
            <a:off x="301752" y="1285860"/>
            <a:ext cx="4038600" cy="476746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27 июня – </a:t>
            </a:r>
          </a:p>
          <a:p>
            <a:r>
              <a:rPr lang="ru-RU" sz="2400" b="1" dirty="0" smtClean="0"/>
              <a:t>90 лет </a:t>
            </a:r>
            <a:r>
              <a:rPr lang="ru-RU" sz="2400" dirty="0" smtClean="0"/>
              <a:t>со дня рождения художника-иллюстратора </a:t>
            </a:r>
          </a:p>
          <a:p>
            <a:r>
              <a:rPr lang="ru-RU" sz="2400" b="1" dirty="0" smtClean="0"/>
              <a:t>Дмитрия Спиридоновича </a:t>
            </a:r>
            <a:r>
              <a:rPr lang="ru-RU" sz="2400" b="1" dirty="0" err="1" smtClean="0"/>
              <a:t>Бисти</a:t>
            </a:r>
            <a:r>
              <a:rPr lang="ru-RU" sz="2400" b="1" dirty="0" smtClean="0"/>
              <a:t> </a:t>
            </a:r>
          </a:p>
          <a:p>
            <a:r>
              <a:rPr lang="ru-RU" sz="2400" dirty="0" smtClean="0"/>
              <a:t>(1925-1990) </a:t>
            </a:r>
            <a:endParaRPr lang="ru-RU" sz="2400" dirty="0"/>
          </a:p>
        </p:txBody>
      </p:sp>
      <p:pic>
        <p:nvPicPr>
          <p:cNvPr id="72706" name="Picture 2" descr="Ксилографии Дмитрия Бист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5140" y="1571612"/>
            <a:ext cx="2143140" cy="2865160"/>
          </a:xfrm>
          <a:prstGeom prst="rect">
            <a:avLst/>
          </a:prstGeom>
          <a:noFill/>
        </p:spPr>
      </p:pic>
      <p:pic>
        <p:nvPicPr>
          <p:cNvPr id="72708" name="Picture 4" descr="Ксилографии Дмитрия Би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8" y="4572008"/>
            <a:ext cx="1714512" cy="1951080"/>
          </a:xfrm>
          <a:prstGeom prst="rect">
            <a:avLst/>
          </a:prstGeom>
          <a:noFill/>
        </p:spPr>
      </p:pic>
      <p:pic>
        <p:nvPicPr>
          <p:cNvPr id="72710" name="Picture 6" descr="Чувашский государственный художественный музей - Титульный лист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572008"/>
            <a:ext cx="1610437" cy="2024047"/>
          </a:xfrm>
          <a:prstGeom prst="rect">
            <a:avLst/>
          </a:prstGeom>
          <a:noFill/>
        </p:spPr>
      </p:pic>
      <p:pic>
        <p:nvPicPr>
          <p:cNvPr id="72712" name="Picture 8" descr="Предметы советской жизни - Виктор Пекелис &quot;Веселое путешествие&quot; (1961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0" y="4357694"/>
            <a:ext cx="1535877" cy="2047836"/>
          </a:xfrm>
          <a:prstGeom prst="rect">
            <a:avLst/>
          </a:prstGeom>
          <a:noFill/>
        </p:spPr>
      </p:pic>
      <p:pic>
        <p:nvPicPr>
          <p:cNvPr id="72714" name="Picture 10" descr="Новости Москвы и главные новости дня - Вечерняя Москв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7686" y="2571744"/>
            <a:ext cx="2018999" cy="31670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Юбилеи художников-иллюстраторов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624918" cy="365760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18 июля – </a:t>
            </a:r>
          </a:p>
          <a:p>
            <a:r>
              <a:rPr lang="ru-RU" sz="2400" b="1" dirty="0" smtClean="0"/>
              <a:t>90 лет </a:t>
            </a:r>
            <a:r>
              <a:rPr lang="ru-RU" sz="2400" dirty="0" smtClean="0"/>
              <a:t>со дня рождения художника-иллюстратора </a:t>
            </a:r>
          </a:p>
          <a:p>
            <a:r>
              <a:rPr lang="ru-RU" sz="2400" b="1" dirty="0" smtClean="0"/>
              <a:t>Марии </a:t>
            </a:r>
          </a:p>
          <a:p>
            <a:pPr>
              <a:buNone/>
            </a:pPr>
            <a:r>
              <a:rPr lang="ru-RU" sz="2400" b="1" dirty="0" smtClean="0"/>
              <a:t>Евгеньевны</a:t>
            </a:r>
          </a:p>
          <a:p>
            <a:pPr>
              <a:buNone/>
            </a:pPr>
            <a:r>
              <a:rPr lang="ru-RU" sz="2400" b="1" dirty="0" smtClean="0"/>
              <a:t>Успенской </a:t>
            </a:r>
          </a:p>
          <a:p>
            <a:r>
              <a:rPr lang="ru-RU" sz="2400" dirty="0" smtClean="0"/>
              <a:t>(1925-2007)</a:t>
            </a:r>
            <a:endParaRPr lang="ru-RU" sz="2400" dirty="0"/>
          </a:p>
        </p:txBody>
      </p:sp>
      <p:pic>
        <p:nvPicPr>
          <p:cNvPr id="71684" name="Picture 4" descr="http://img-fotki.yandex.ru/get/9303/1808891.1a/0_b2112_47ee3c1f_or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3702" y="1214422"/>
            <a:ext cx="2177138" cy="3200394"/>
          </a:xfrm>
          <a:prstGeom prst="rect">
            <a:avLst/>
          </a:prstGeom>
          <a:noFill/>
        </p:spPr>
      </p:pic>
      <p:pic>
        <p:nvPicPr>
          <p:cNvPr id="71686" name="Picture 6" descr="http://img-fotki.yandex.ru/get/9811/51847060.1d/0_baa72_95a0aec6_XXL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3571876"/>
            <a:ext cx="4622567" cy="2807849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285985" y="3214686"/>
            <a:ext cx="6357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hlinkClick r:id="rId5"/>
              </a:rPr>
              <a:t>http://sergej-manit.livejournal.com/197736.html</a:t>
            </a:r>
            <a:endParaRPr lang="ru-RU" sz="1400" b="1" i="1" dirty="0" smtClean="0"/>
          </a:p>
          <a:p>
            <a:endParaRPr lang="ru-RU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Юбилеи художников-иллюстраторов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dirty="0" smtClean="0"/>
              <a:t>16 июля – </a:t>
            </a:r>
          </a:p>
          <a:p>
            <a:r>
              <a:rPr lang="ru-RU" sz="2400" b="1" dirty="0" smtClean="0"/>
              <a:t>85 лет </a:t>
            </a:r>
            <a:r>
              <a:rPr lang="ru-RU" sz="2400" dirty="0" smtClean="0"/>
              <a:t>со дня рождения художника-иллюстратора</a:t>
            </a:r>
          </a:p>
          <a:p>
            <a:r>
              <a:rPr lang="ru-RU" sz="2400" b="1" dirty="0" smtClean="0"/>
              <a:t>Владимира Митрофановича </a:t>
            </a:r>
            <a:r>
              <a:rPr lang="ru-RU" sz="2400" b="1" dirty="0" err="1" smtClean="0"/>
              <a:t>Бескаравайного</a:t>
            </a:r>
            <a:r>
              <a:rPr lang="ru-RU" sz="2400" b="1" dirty="0" smtClean="0"/>
              <a:t> </a:t>
            </a:r>
          </a:p>
          <a:p>
            <a:r>
              <a:rPr lang="ru-RU" sz="2400" dirty="0" smtClean="0"/>
              <a:t>(1930-1997)</a:t>
            </a:r>
            <a:endParaRPr lang="ru-RU" sz="2400" dirty="0"/>
          </a:p>
        </p:txBody>
      </p:sp>
      <p:pic>
        <p:nvPicPr>
          <p:cNvPr id="70658" name="Picture 2" descr="Емельян Пугачев. Рисунок Владимира Бескаравайного">
            <a:hlinkClick r:id="rId2" tooltip="Емельян Пугачев. Рисунок Владимира Бескаравайного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4071942"/>
            <a:ext cx="1393041" cy="18573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928926" y="5929330"/>
            <a:ext cx="6000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hlinkClick r:id="rId4"/>
              </a:rPr>
              <a:t>http://mv74.ru/blog/archives/illyustracii-vladimira-beskaravajnogo</a:t>
            </a:r>
            <a:endParaRPr lang="ru-RU" sz="1200" b="1" i="1" dirty="0" smtClean="0"/>
          </a:p>
          <a:p>
            <a:endParaRPr lang="ru-RU" dirty="0"/>
          </a:p>
        </p:txBody>
      </p:sp>
      <p:pic>
        <p:nvPicPr>
          <p:cNvPr id="70660" name="Picture 4" descr="troizkpu80 Иллюстрации Владимира Бескаравайного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2428868"/>
            <a:ext cx="1535917" cy="2047888"/>
          </a:xfrm>
          <a:prstGeom prst="rect">
            <a:avLst/>
          </a:prstGeom>
          <a:noFill/>
        </p:spPr>
      </p:pic>
      <p:pic>
        <p:nvPicPr>
          <p:cNvPr id="70662" name="Picture 6" descr="_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4643446"/>
            <a:ext cx="1235704" cy="1643042"/>
          </a:xfrm>
          <a:prstGeom prst="rect">
            <a:avLst/>
          </a:prstGeom>
          <a:noFill/>
        </p:spPr>
      </p:pic>
      <p:pic>
        <p:nvPicPr>
          <p:cNvPr id="70664" name="Picture 8" descr="Военно-исторический Форум (XV, XVII-XVIII-XIX век) Книги в библиотеку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43702" y="1643050"/>
            <a:ext cx="2241936" cy="31337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Юбилеи художников-иллюстраторов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17 июля – </a:t>
            </a:r>
          </a:p>
          <a:p>
            <a:r>
              <a:rPr lang="ru-RU" sz="2400" b="1" dirty="0" smtClean="0"/>
              <a:t>85 лет </a:t>
            </a:r>
            <a:r>
              <a:rPr lang="ru-RU" sz="2400" dirty="0" smtClean="0"/>
              <a:t>со дня рождения художника-иллюстратора </a:t>
            </a:r>
          </a:p>
          <a:p>
            <a:r>
              <a:rPr lang="ru-RU" sz="2400" b="1" dirty="0" smtClean="0"/>
              <a:t>Михаила Александровича Скобелева </a:t>
            </a:r>
          </a:p>
          <a:p>
            <a:r>
              <a:rPr lang="ru-RU" sz="2400" dirty="0" smtClean="0"/>
              <a:t>(1930-2006)</a:t>
            </a:r>
            <a:endParaRPr lang="ru-RU" sz="2400" dirty="0"/>
          </a:p>
        </p:txBody>
      </p:sp>
      <p:pic>
        <p:nvPicPr>
          <p:cNvPr id="69634" name="Picture 2" descr="Золотой ключик, или Приключения Буратин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643446"/>
            <a:ext cx="1214446" cy="1610686"/>
          </a:xfrm>
          <a:prstGeom prst="rect">
            <a:avLst/>
          </a:prstGeom>
          <a:noFill/>
        </p:spPr>
      </p:pic>
      <p:pic>
        <p:nvPicPr>
          <p:cNvPr id="69636" name="Picture 4" descr="Любимые художники нашего детства - Михаил Александрович Скобелев &quot; ALLDAY - народный сайт о дизайн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3929066"/>
            <a:ext cx="1607237" cy="1947971"/>
          </a:xfrm>
          <a:prstGeom prst="rect">
            <a:avLst/>
          </a:prstGeom>
          <a:noFill/>
        </p:spPr>
      </p:pic>
      <p:pic>
        <p:nvPicPr>
          <p:cNvPr id="69638" name="Picture 6" descr="Любимые художники нашего детства - Михаил Александрович Скобелев &quot; ALLDAY - народный сайт о дизайн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42" y="4643446"/>
            <a:ext cx="1080129" cy="1466816"/>
          </a:xfrm>
          <a:prstGeom prst="rect">
            <a:avLst/>
          </a:prstGeom>
          <a:noFill/>
        </p:spPr>
      </p:pic>
      <p:pic>
        <p:nvPicPr>
          <p:cNvPr id="69640" name="Picture 8" descr="иллюстрация Михаила Скобелев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4876" y="2000240"/>
            <a:ext cx="4286250" cy="301942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28596" y="6143644"/>
            <a:ext cx="5844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hlinkClick r:id="rId7"/>
              </a:rPr>
              <a:t>http://www.book-illustration.ru/knizhnaja-illustracija/skobelev.html</a:t>
            </a:r>
            <a:endParaRPr lang="ru-RU" sz="1200" b="1" i="1" dirty="0" smtClean="0"/>
          </a:p>
          <a:p>
            <a:endParaRPr lang="ru-RU" sz="1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33CC33"/>
                </a:solidFill>
              </a:rPr>
              <a:t>Детская литература</a:t>
            </a:r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12 января – </a:t>
            </a:r>
          </a:p>
          <a:p>
            <a:r>
              <a:rPr lang="ru-RU" sz="2400" b="1" dirty="0" smtClean="0"/>
              <a:t>125 лет </a:t>
            </a:r>
            <a:r>
              <a:rPr lang="ru-RU" sz="2400" dirty="0" smtClean="0"/>
              <a:t>со дня рождения русско-польской писательницы  </a:t>
            </a:r>
          </a:p>
          <a:p>
            <a:r>
              <a:rPr lang="ru-RU" sz="2400" b="1" dirty="0" smtClean="0"/>
              <a:t>Марии Людвиговны Моравской </a:t>
            </a:r>
          </a:p>
          <a:p>
            <a:r>
              <a:rPr lang="ru-RU" sz="2400" dirty="0" smtClean="0"/>
              <a:t>(1890-1974)</a:t>
            </a:r>
            <a:endParaRPr lang="ru-RU" sz="2400" dirty="0"/>
          </a:p>
        </p:txBody>
      </p:sp>
      <p:pic>
        <p:nvPicPr>
          <p:cNvPr id="343042" name="Picture 2" descr="РОМАНС &quot;ЗАБЫТАЯ ПОЭТЕССА&quot; - Алексей Егоров - Современная поэзия, стихи, поэтические коннкурсы. Произведени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1643050"/>
            <a:ext cx="2169562" cy="2993996"/>
          </a:xfrm>
          <a:prstGeom prst="rect">
            <a:avLst/>
          </a:prstGeom>
          <a:noFill/>
        </p:spPr>
      </p:pic>
      <p:pic>
        <p:nvPicPr>
          <p:cNvPr id="343044" name="Picture 4" descr="Книга &quot;Апельсинные корки&quot; - Мария Моравская. Купить книгу, читать рецензии ISBN 978-5-904065-08-9 Лабиринт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4000504"/>
            <a:ext cx="1540805" cy="2381245"/>
          </a:xfrm>
          <a:prstGeom prst="rect">
            <a:avLst/>
          </a:prstGeom>
          <a:noFill/>
        </p:spPr>
      </p:pic>
      <p:pic>
        <p:nvPicPr>
          <p:cNvPr id="343046" name="Picture 6" descr="Мой Мир@Mail.R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5140" y="3214686"/>
            <a:ext cx="2180259" cy="30003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Юбилеи художников-иллюстраторов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624918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20 июля – </a:t>
            </a:r>
          </a:p>
          <a:p>
            <a:r>
              <a:rPr lang="ru-RU" b="1" dirty="0" smtClean="0"/>
              <a:t>100 лет </a:t>
            </a:r>
            <a:r>
              <a:rPr lang="ru-RU" dirty="0" smtClean="0"/>
              <a:t>со дня рождения художника-иллюстратора </a:t>
            </a:r>
          </a:p>
          <a:p>
            <a:r>
              <a:rPr lang="ru-RU" b="1" dirty="0" smtClean="0"/>
              <a:t>Ореста Георгиевича  </a:t>
            </a:r>
            <a:r>
              <a:rPr lang="ru-RU" b="1" dirty="0" err="1" smtClean="0"/>
              <a:t>Верейского</a:t>
            </a:r>
            <a:r>
              <a:rPr lang="ru-RU" b="1" dirty="0" smtClean="0"/>
              <a:t> </a:t>
            </a:r>
          </a:p>
          <a:p>
            <a:r>
              <a:rPr lang="ru-RU" dirty="0" smtClean="0"/>
              <a:t>(1915-1993)</a:t>
            </a:r>
            <a:endParaRPr lang="ru-RU" dirty="0"/>
          </a:p>
        </p:txBody>
      </p:sp>
      <p:pic>
        <p:nvPicPr>
          <p:cNvPr id="68610" name="Picture 2" descr="Культурное наследие земли Смоленской Смоленск и Смоленская область Красная книга Смоленщины - Аносово (Оносово). Д.И. Будае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84" y="1571612"/>
            <a:ext cx="2857500" cy="2057401"/>
          </a:xfrm>
          <a:prstGeom prst="rect">
            <a:avLst/>
          </a:prstGeom>
          <a:noFill/>
        </p:spPr>
      </p:pic>
      <p:pic>
        <p:nvPicPr>
          <p:cNvPr id="68612" name="Picture 4" descr="Сообщество иллюстраторов / G.Bedarev / ВЕРЕЙСКИЙ ОРЕСТ ГЕОРГИЕВИЧ (1915--1993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643446"/>
            <a:ext cx="1370020" cy="1762084"/>
          </a:xfrm>
          <a:prstGeom prst="rect">
            <a:avLst/>
          </a:prstGeom>
          <a:noFill/>
        </p:spPr>
      </p:pic>
      <p:pic>
        <p:nvPicPr>
          <p:cNvPr id="68614" name="Picture 6" descr="tadrenalin - Василий Тёркин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78" y="3714752"/>
            <a:ext cx="1963778" cy="2500330"/>
          </a:xfrm>
          <a:prstGeom prst="rect">
            <a:avLst/>
          </a:prstGeom>
          <a:noFill/>
        </p:spPr>
      </p:pic>
      <p:pic>
        <p:nvPicPr>
          <p:cNvPr id="68620" name="Picture 12" descr="http://s019.radikal.ru/i621/1205/88/a659c22c99a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71736" y="3929066"/>
            <a:ext cx="1643074" cy="2316228"/>
          </a:xfrm>
          <a:prstGeom prst="rect">
            <a:avLst/>
          </a:prstGeom>
          <a:noFill/>
        </p:spPr>
      </p:pic>
      <p:pic>
        <p:nvPicPr>
          <p:cNvPr id="68622" name="Picture 14" descr="Чувашский государственный художественный музей - &quot;Порядок прежде всего&quot;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57752" y="4143380"/>
            <a:ext cx="1500198" cy="21042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Юбилеи художников-иллюстраторов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10604" cy="365760"/>
          </a:xfrm>
        </p:spPr>
        <p:txBody>
          <a:bodyPr/>
          <a:lstStyle/>
          <a:p>
            <a:pPr algn="ctr"/>
            <a:r>
              <a:rPr lang="ru-RU" smtClean="0"/>
              <a:t>Календарь 2015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26 июля – </a:t>
            </a:r>
          </a:p>
          <a:p>
            <a:r>
              <a:rPr lang="ru-RU" sz="2400" b="1" dirty="0" smtClean="0"/>
              <a:t>55 лет </a:t>
            </a:r>
            <a:r>
              <a:rPr lang="ru-RU" sz="2400" dirty="0" smtClean="0"/>
              <a:t>со дня рождения художника-иллюстратора </a:t>
            </a:r>
          </a:p>
          <a:p>
            <a:r>
              <a:rPr lang="ru-RU" sz="2400" b="1" dirty="0" smtClean="0"/>
              <a:t>Екатерины Андреевны Силиной </a:t>
            </a:r>
            <a:r>
              <a:rPr lang="ru-RU" sz="2400" dirty="0" smtClean="0"/>
              <a:t>(1960)</a:t>
            </a:r>
            <a:endParaRPr lang="ru-RU" sz="2400" dirty="0"/>
          </a:p>
        </p:txBody>
      </p:sp>
      <p:pic>
        <p:nvPicPr>
          <p:cNvPr id="67588" name="Picture 4" descr="Лукашкина Мария &quot;Стойка на руках на уроках ботаники&quot; Азбука поис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29520" y="4714884"/>
            <a:ext cx="1499543" cy="1634502"/>
          </a:xfrm>
          <a:prstGeom prst="rect">
            <a:avLst/>
          </a:prstGeom>
          <a:noFill/>
        </p:spPr>
      </p:pic>
      <p:pic>
        <p:nvPicPr>
          <p:cNvPr id="67590" name="Picture 6" descr="Иллюстрация 42 из 46 для Заводная курочка: (для семейного чтения). - Екатерина Силина Лабиринт - книг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643446"/>
            <a:ext cx="4286280" cy="1698438"/>
          </a:xfrm>
          <a:prstGeom prst="rect">
            <a:avLst/>
          </a:prstGeom>
          <a:noFill/>
        </p:spPr>
      </p:pic>
      <p:pic>
        <p:nvPicPr>
          <p:cNvPr id="68610" name="Picture 2" descr="Интернет-магазин современной детской литературы &quot;ЗаМЕЧТАтель…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1500174"/>
            <a:ext cx="2428892" cy="2298773"/>
          </a:xfrm>
          <a:prstGeom prst="rect">
            <a:avLst/>
          </a:prstGeom>
          <a:noFill/>
        </p:spPr>
      </p:pic>
      <p:pic>
        <p:nvPicPr>
          <p:cNvPr id="68612" name="Picture 4" descr="Книга: Заводная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4143380"/>
            <a:ext cx="2424870" cy="1852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Юбилеи художников-иллюстраторов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10604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14 августа – </a:t>
            </a:r>
          </a:p>
          <a:p>
            <a:r>
              <a:rPr lang="ru-RU" sz="2400" b="1" dirty="0" smtClean="0"/>
              <a:t>140 лет </a:t>
            </a:r>
            <a:r>
              <a:rPr lang="ru-RU" sz="2400" dirty="0" smtClean="0"/>
              <a:t>со дня рождения живописца, художника театра, книжного графика</a:t>
            </a:r>
          </a:p>
          <a:p>
            <a:r>
              <a:rPr lang="ru-RU" sz="2400" b="1" dirty="0" smtClean="0"/>
              <a:t>Мстислава Валериановича Добужинского </a:t>
            </a:r>
          </a:p>
          <a:p>
            <a:r>
              <a:rPr lang="ru-RU" sz="2400" dirty="0" smtClean="0"/>
              <a:t>(1875-1957) </a:t>
            </a:r>
            <a:endParaRPr lang="ru-RU" sz="2400" dirty="0"/>
          </a:p>
        </p:txBody>
      </p:sp>
      <p:pic>
        <p:nvPicPr>
          <p:cNvPr id="66562" name="Picture 2" descr="Графика 1966 - - Всеобщая история искусств. Том 6, книга вторая. Искусство 20 ве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285992"/>
            <a:ext cx="2071702" cy="3188733"/>
          </a:xfrm>
          <a:prstGeom prst="rect">
            <a:avLst/>
          </a:prstGeom>
          <a:noFill/>
        </p:spPr>
      </p:pic>
      <p:pic>
        <p:nvPicPr>
          <p:cNvPr id="66564" name="Picture 4" descr="Графика. Большая советская энциклопедия. понят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4214818"/>
            <a:ext cx="1479772" cy="2080000"/>
          </a:xfrm>
          <a:prstGeom prst="rect">
            <a:avLst/>
          </a:prstGeom>
          <a:noFill/>
        </p:spPr>
      </p:pic>
      <p:pic>
        <p:nvPicPr>
          <p:cNvPr id="66566" name="Picture 6" descr="Иллюстрации к `Повестям Белкина` (2). - Лариса Анатольевна Горбунов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4572008"/>
            <a:ext cx="1392247" cy="1842680"/>
          </a:xfrm>
          <a:prstGeom prst="rect">
            <a:avLst/>
          </a:prstGeom>
          <a:noFill/>
        </p:spPr>
      </p:pic>
      <p:pic>
        <p:nvPicPr>
          <p:cNvPr id="66568" name="Picture 8" descr="M. Dobuschinski.jp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29454" y="1428736"/>
            <a:ext cx="1905000" cy="236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Юбилеи художников-иллюстраторов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25 августа – </a:t>
            </a:r>
          </a:p>
          <a:p>
            <a:r>
              <a:rPr lang="ru-RU" b="1" dirty="0" smtClean="0"/>
              <a:t>115 лет </a:t>
            </a:r>
            <a:r>
              <a:rPr lang="ru-RU" dirty="0" smtClean="0"/>
              <a:t>со дня рождения художника-иллюстратора </a:t>
            </a:r>
          </a:p>
          <a:p>
            <a:r>
              <a:rPr lang="ru-RU" b="1" dirty="0" smtClean="0"/>
              <a:t>Андриана Михайловича Ермолаева </a:t>
            </a:r>
          </a:p>
          <a:p>
            <a:r>
              <a:rPr lang="ru-RU" dirty="0" smtClean="0"/>
              <a:t>(1900-1977)</a:t>
            </a:r>
            <a:endParaRPr lang="ru-RU" dirty="0"/>
          </a:p>
        </p:txBody>
      </p:sp>
      <p:pic>
        <p:nvPicPr>
          <p:cNvPr id="65538" name="Picture 2" descr="http://www.iv-obdu.ru/images/stories/FondRedKn/Gaydar/gayd_07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64" y="1411218"/>
            <a:ext cx="2286016" cy="2417804"/>
          </a:xfrm>
          <a:prstGeom prst="rect">
            <a:avLst/>
          </a:prstGeom>
          <a:noFill/>
        </p:spPr>
      </p:pic>
      <p:pic>
        <p:nvPicPr>
          <p:cNvPr id="65540" name="Picture 4" descr="Советская историческая сказка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4286256"/>
            <a:ext cx="1502537" cy="1904960"/>
          </a:xfrm>
          <a:prstGeom prst="rect">
            <a:avLst/>
          </a:prstGeom>
          <a:noFill/>
        </p:spPr>
      </p:pic>
      <p:pic>
        <p:nvPicPr>
          <p:cNvPr id="65542" name="Picture 6" descr="Открытки с репродукциями: Адриан Михайлович Ермолаев (род. 1900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3857628"/>
            <a:ext cx="1761224" cy="2309802"/>
          </a:xfrm>
          <a:prstGeom prst="rect">
            <a:avLst/>
          </a:prstGeom>
          <a:noFill/>
        </p:spPr>
      </p:pic>
      <p:pic>
        <p:nvPicPr>
          <p:cNvPr id="65544" name="Picture 8" descr="Детская книга военного времени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68" y="4000504"/>
            <a:ext cx="1574917" cy="2357454"/>
          </a:xfrm>
          <a:prstGeom prst="rect">
            <a:avLst/>
          </a:prstGeom>
          <a:noFill/>
        </p:spPr>
      </p:pic>
      <p:pic>
        <p:nvPicPr>
          <p:cNvPr id="65546" name="Picture 10" descr="Рецензии покупателей - Магазин Издательства Махаон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4714884"/>
            <a:ext cx="2071702" cy="15537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Юбилеи художников-иллюстраторов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30 августа – </a:t>
            </a:r>
          </a:p>
          <a:p>
            <a:r>
              <a:rPr lang="ru-RU" sz="2400" b="1" dirty="0" smtClean="0"/>
              <a:t>100 лет </a:t>
            </a:r>
            <a:r>
              <a:rPr lang="ru-RU" sz="2400" dirty="0" smtClean="0"/>
              <a:t>со дня рождения художника-иллюстратора</a:t>
            </a:r>
          </a:p>
          <a:p>
            <a:r>
              <a:rPr lang="ru-RU" sz="2400" b="1" dirty="0" smtClean="0"/>
              <a:t>Александра Андреевича Васина </a:t>
            </a:r>
            <a:r>
              <a:rPr lang="ru-RU" sz="2400" dirty="0" smtClean="0"/>
              <a:t>(1915-1972)</a:t>
            </a:r>
            <a:endParaRPr lang="ru-RU" sz="2400" dirty="0"/>
          </a:p>
        </p:txBody>
      </p:sp>
      <p:pic>
        <p:nvPicPr>
          <p:cNvPr id="64514" name="Picture 2" descr="GiF.Ru - Информагентство КУЛЬТУРА 22 января - 22 февраля, галерея &quot;Ковчег&quot; (Москва) - проект &quot;Однокурсники. Александр Васин. Ни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2" y="4286256"/>
            <a:ext cx="2643206" cy="1982405"/>
          </a:xfrm>
          <a:prstGeom prst="rect">
            <a:avLst/>
          </a:prstGeom>
          <a:noFill/>
        </p:spPr>
      </p:pic>
      <p:pic>
        <p:nvPicPr>
          <p:cNvPr id="64516" name="Picture 4" descr="Васин Александр / Vasin Aleksandr cartoonia.r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214818"/>
            <a:ext cx="1584917" cy="2155487"/>
          </a:xfrm>
          <a:prstGeom prst="rect">
            <a:avLst/>
          </a:prstGeom>
          <a:noFill/>
        </p:spPr>
      </p:pic>
      <p:pic>
        <p:nvPicPr>
          <p:cNvPr id="64518" name="Picture 6" descr="Лаборатория Фантастик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60" y="3929066"/>
            <a:ext cx="1571636" cy="2483186"/>
          </a:xfrm>
          <a:prstGeom prst="rect">
            <a:avLst/>
          </a:prstGeom>
          <a:noFill/>
        </p:spPr>
      </p:pic>
      <p:pic>
        <p:nvPicPr>
          <p:cNvPr id="64520" name="Picture 8" descr="А. Васин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6578" y="1428736"/>
            <a:ext cx="1572730" cy="2366959"/>
          </a:xfrm>
          <a:prstGeom prst="rect">
            <a:avLst/>
          </a:prstGeom>
          <a:noFill/>
        </p:spPr>
      </p:pic>
      <p:pic>
        <p:nvPicPr>
          <p:cNvPr id="64522" name="Picture 10" descr="http://data.fantlab.ru/images/editions/big/120029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00562" y="4000504"/>
            <a:ext cx="1603149" cy="227647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715140" y="3786190"/>
            <a:ext cx="24288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hlinkClick r:id="rId8"/>
              </a:rPr>
              <a:t>http://fantlab.ru/art1503</a:t>
            </a:r>
            <a:endParaRPr lang="ru-RU" sz="1200" b="1" i="1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Юбилеи художников-иллюстраторов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4  сентября – </a:t>
            </a:r>
          </a:p>
          <a:p>
            <a:r>
              <a:rPr lang="ru-RU" sz="2400" b="1" dirty="0" smtClean="0"/>
              <a:t>140 лет </a:t>
            </a:r>
            <a:r>
              <a:rPr lang="ru-RU" sz="2400" dirty="0" smtClean="0"/>
              <a:t>со дня рождения художника-иллюстратора живописца </a:t>
            </a:r>
          </a:p>
          <a:p>
            <a:r>
              <a:rPr lang="ru-RU" sz="2400" b="1" dirty="0" smtClean="0"/>
              <a:t>Евгения Евгеньевича Лансере </a:t>
            </a:r>
          </a:p>
          <a:p>
            <a:r>
              <a:rPr lang="ru-RU" sz="2400" dirty="0" smtClean="0"/>
              <a:t>(1875-1946)</a:t>
            </a:r>
            <a:endParaRPr lang="ru-RU" sz="2400" dirty="0"/>
          </a:p>
        </p:txBody>
      </p:sp>
      <p:pic>
        <p:nvPicPr>
          <p:cNvPr id="63490" name="Picture 2" descr="Lanceray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0958" y="1500174"/>
            <a:ext cx="1428750" cy="2047876"/>
          </a:xfrm>
          <a:prstGeom prst="rect">
            <a:avLst/>
          </a:prstGeom>
          <a:noFill/>
        </p:spPr>
      </p:pic>
      <p:pic>
        <p:nvPicPr>
          <p:cNvPr id="63492" name="Picture 4" descr="Библиотека изображений &quot;РИА Новости&quot; :: Фото :: Историческо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1714488"/>
            <a:ext cx="2288627" cy="2471717"/>
          </a:xfrm>
          <a:prstGeom prst="rect">
            <a:avLst/>
          </a:prstGeom>
          <a:noFill/>
        </p:spPr>
      </p:pic>
      <p:pic>
        <p:nvPicPr>
          <p:cNvPr id="63494" name="Picture 6" descr="tsarskoe_sel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4572008"/>
            <a:ext cx="3286148" cy="1708797"/>
          </a:xfrm>
          <a:prstGeom prst="rect">
            <a:avLst/>
          </a:prstGeom>
          <a:noFill/>
        </p:spPr>
      </p:pic>
      <p:pic>
        <p:nvPicPr>
          <p:cNvPr id="63496" name="Picture 8" descr="ЛАНСЕРЕ Евгений Евгеньевич. Фронтиспис к циклу стихов Черубины де Габриак. 1910. Акварель, тушь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4714884"/>
            <a:ext cx="1404185" cy="1679648"/>
          </a:xfrm>
          <a:prstGeom prst="rect">
            <a:avLst/>
          </a:prstGeom>
          <a:noFill/>
        </p:spPr>
      </p:pic>
      <p:pic>
        <p:nvPicPr>
          <p:cNvPr id="63498" name="Picture 10" descr="АртРу.инфо - Иллюстрации - Иллюстрация к сборнику стихов &quot;Черубина де Габриак&quot;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43174" y="4714884"/>
            <a:ext cx="1285884" cy="16208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Юбилеи художников-иллюстраторов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14 сентября – </a:t>
            </a:r>
          </a:p>
          <a:p>
            <a:r>
              <a:rPr lang="ru-RU" sz="2400" b="1" dirty="0" smtClean="0"/>
              <a:t>60 лет </a:t>
            </a:r>
            <a:r>
              <a:rPr lang="ru-RU" sz="2400" dirty="0" smtClean="0"/>
              <a:t>со дня рождения художника-иллюстратора, режиссёра-мультипликатора </a:t>
            </a:r>
          </a:p>
          <a:p>
            <a:r>
              <a:rPr lang="ru-RU" sz="2400" b="1" dirty="0" smtClean="0"/>
              <a:t>Алексея Борисовича </a:t>
            </a:r>
            <a:r>
              <a:rPr lang="ru-RU" sz="2400" b="1" dirty="0" err="1" smtClean="0"/>
              <a:t>Шелманова</a:t>
            </a:r>
            <a:r>
              <a:rPr lang="ru-RU" sz="2400" b="1" dirty="0" smtClean="0"/>
              <a:t> </a:t>
            </a:r>
          </a:p>
          <a:p>
            <a:r>
              <a:rPr lang="ru-RU" sz="2400" dirty="0" smtClean="0"/>
              <a:t>(1955-2011) </a:t>
            </a:r>
            <a:endParaRPr lang="ru-RU" sz="2400" dirty="0"/>
          </a:p>
        </p:txBody>
      </p:sp>
      <p:pic>
        <p:nvPicPr>
          <p:cNvPr id="1026" name="Picture 2" descr="Художник-аниматор Александр Петров - моя любовь. - Культура - Культура на ETOYA.RU!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73526" y="0"/>
            <a:ext cx="770474" cy="514338"/>
          </a:xfrm>
          <a:prstGeom prst="rect">
            <a:avLst/>
          </a:prstGeom>
          <a:noFill/>
        </p:spPr>
      </p:pic>
      <p:pic>
        <p:nvPicPr>
          <p:cNvPr id="62466" name="Picture 2" descr="kapkoff: Алексей Шелманов (1955-2011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9454" y="2071678"/>
            <a:ext cx="2071670" cy="3158034"/>
          </a:xfrm>
          <a:prstGeom prst="rect">
            <a:avLst/>
          </a:prstGeom>
          <a:noFill/>
        </p:spPr>
      </p:pic>
      <p:pic>
        <p:nvPicPr>
          <p:cNvPr id="62468" name="Picture 4" descr="Медвежуть 1988. Отзывы и рецензи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4357694"/>
            <a:ext cx="1415136" cy="2095490"/>
          </a:xfrm>
          <a:prstGeom prst="rect">
            <a:avLst/>
          </a:prstGeom>
          <a:noFill/>
        </p:spPr>
      </p:pic>
      <p:pic>
        <p:nvPicPr>
          <p:cNvPr id="62470" name="Picture 6" descr="Скачать мультфильм Приключения Маши и Гоши (2010) через торрен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5143512"/>
            <a:ext cx="1143008" cy="1623071"/>
          </a:xfrm>
          <a:prstGeom prst="rect">
            <a:avLst/>
          </a:prstGeom>
          <a:noFill/>
        </p:spPr>
      </p:pic>
      <p:pic>
        <p:nvPicPr>
          <p:cNvPr id="62472" name="Picture 8" descr="Алан Милн. Рассказы Скачать бесплатно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2066" y="4000504"/>
            <a:ext cx="1571636" cy="2269511"/>
          </a:xfrm>
          <a:prstGeom prst="rect">
            <a:avLst/>
          </a:prstGeom>
          <a:noFill/>
        </p:spPr>
      </p:pic>
      <p:pic>
        <p:nvPicPr>
          <p:cNvPr id="62474" name="Picture 10" descr="Книга &quot;Умная Мабела&quot;. Купить книгу, читать рецензии ISBN 978-5-389-03421-1 Лабиринт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14876" y="1580838"/>
            <a:ext cx="1643074" cy="20624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Юбилеи художников-иллюстраторов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413124" cy="468172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21 августа – </a:t>
            </a:r>
          </a:p>
          <a:p>
            <a:r>
              <a:rPr lang="ru-RU" sz="2400" b="1" dirty="0" smtClean="0"/>
              <a:t>95 лет </a:t>
            </a:r>
            <a:r>
              <a:rPr lang="ru-RU" sz="2400" dirty="0" smtClean="0"/>
              <a:t>со дня рождения художника-иллюстратора </a:t>
            </a:r>
          </a:p>
          <a:p>
            <a:r>
              <a:rPr lang="ru-RU" sz="2400" b="1" dirty="0" smtClean="0"/>
              <a:t>Леонида Викторовича Владимировича </a:t>
            </a:r>
            <a:r>
              <a:rPr lang="ru-RU" sz="2400" dirty="0" smtClean="0"/>
              <a:t>(1920) </a:t>
            </a:r>
            <a:endParaRPr lang="ru-RU" sz="2400" dirty="0"/>
          </a:p>
        </p:txBody>
      </p:sp>
      <p:pic>
        <p:nvPicPr>
          <p:cNvPr id="61442" name="Picture 2" descr="купить Художник Леонид Владимирски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14818"/>
            <a:ext cx="1352102" cy="1866893"/>
          </a:xfrm>
          <a:prstGeom prst="rect">
            <a:avLst/>
          </a:prstGeom>
          <a:noFill/>
        </p:spPr>
      </p:pic>
      <p:pic>
        <p:nvPicPr>
          <p:cNvPr id="61444" name="Picture 4" descr="http://im0-tub-ru.yandex.net/i?id=117542d06c87b7feefc8c9f07d9bec65-81-144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4786322"/>
            <a:ext cx="2114550" cy="1428750"/>
          </a:xfrm>
          <a:prstGeom prst="rect">
            <a:avLst/>
          </a:prstGeom>
          <a:noFill/>
        </p:spPr>
      </p:pic>
      <p:pic>
        <p:nvPicPr>
          <p:cNvPr id="61448" name="Picture 8" descr="заплатка (с иллюстрациями е. васильева) &quot; Скачать бесплатно. Читать онлайн. &quot; text.tr200.biz &quot; Страница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4786322"/>
            <a:ext cx="1155137" cy="1500178"/>
          </a:xfrm>
          <a:prstGeom prst="rect">
            <a:avLst/>
          </a:prstGeom>
          <a:noFill/>
        </p:spPr>
      </p:pic>
      <p:pic>
        <p:nvPicPr>
          <p:cNvPr id="61450" name="Picture 10" descr="http://ljplus.ru/img4/b/r/brun_i/Vladimirovskij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2330" y="1357298"/>
            <a:ext cx="1905000" cy="2533651"/>
          </a:xfrm>
          <a:prstGeom prst="rect">
            <a:avLst/>
          </a:prstGeom>
          <a:noFill/>
        </p:spPr>
      </p:pic>
      <p:pic>
        <p:nvPicPr>
          <p:cNvPr id="61452" name="Picture 12" descr="Художник-иллюстратор, Леонид Владимирский, книги для детей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28794" y="4786322"/>
            <a:ext cx="2286016" cy="1600212"/>
          </a:xfrm>
          <a:prstGeom prst="rect">
            <a:avLst/>
          </a:prstGeom>
          <a:noFill/>
        </p:spPr>
      </p:pic>
      <p:pic>
        <p:nvPicPr>
          <p:cNvPr id="61454" name="Picture 14" descr="Какие тайны скрывает сказка &quot;Три Толстяка&quot;. Памяти Юрия Олеши. Часть 1 Культура, искусство, история ШколаЖизни.ру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3438" y="2786058"/>
            <a:ext cx="2217170" cy="15277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Юбилеи художников-иллюстраторов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26 сентября –</a:t>
            </a:r>
          </a:p>
          <a:p>
            <a:r>
              <a:rPr lang="ru-RU" sz="2400" b="1" dirty="0" smtClean="0"/>
              <a:t>80 лет </a:t>
            </a:r>
            <a:r>
              <a:rPr lang="ru-RU" sz="2400" dirty="0" smtClean="0"/>
              <a:t>со дня рождения художника-иллюстратора </a:t>
            </a:r>
          </a:p>
          <a:p>
            <a:r>
              <a:rPr lang="ru-RU" sz="2400" b="1" dirty="0" smtClean="0"/>
              <a:t>Виктора Александровича </a:t>
            </a:r>
            <a:r>
              <a:rPr lang="ru-RU" sz="2400" b="1" dirty="0" err="1" smtClean="0"/>
              <a:t>Чижикова</a:t>
            </a:r>
            <a:r>
              <a:rPr lang="ru-RU" sz="2400" b="1" dirty="0" smtClean="0"/>
              <a:t> </a:t>
            </a:r>
            <a:r>
              <a:rPr lang="ru-RU" sz="2400" dirty="0" smtClean="0"/>
              <a:t>(1935)</a:t>
            </a:r>
            <a:endParaRPr lang="ru-RU" sz="2400" dirty="0"/>
          </a:p>
        </p:txBody>
      </p:sp>
      <p:pic>
        <p:nvPicPr>
          <p:cNvPr id="60418" name="Picture 2" descr="Наш ласковый и нежный зверь - Спорт - Газета &quot;Культура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0826" y="2143116"/>
            <a:ext cx="2381234" cy="3571850"/>
          </a:xfrm>
          <a:prstGeom prst="rect">
            <a:avLst/>
          </a:prstGeom>
          <a:noFill/>
        </p:spPr>
      </p:pic>
      <p:pic>
        <p:nvPicPr>
          <p:cNvPr id="60420" name="Picture 4" descr="Рисунки Виктора Чижикова (2509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357694"/>
            <a:ext cx="1428760" cy="2013515"/>
          </a:xfrm>
          <a:prstGeom prst="rect">
            <a:avLst/>
          </a:prstGeom>
          <a:noFill/>
        </p:spPr>
      </p:pic>
      <p:pic>
        <p:nvPicPr>
          <p:cNvPr id="60422" name="Picture 6" descr="Illustrator Victor Chizhikov - ARTinvestment.RU For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4357694"/>
            <a:ext cx="1431719" cy="1935684"/>
          </a:xfrm>
          <a:prstGeom prst="rect">
            <a:avLst/>
          </a:prstGeom>
          <a:noFill/>
        </p:spPr>
      </p:pic>
      <p:pic>
        <p:nvPicPr>
          <p:cNvPr id="60424" name="Picture 8" descr="Puzkarapuz.org скачать для детей и родителей развивающие обучающие мультфильмы фильмы игры книги журналы раскраски релизы онлайн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6" y="4214818"/>
            <a:ext cx="1928826" cy="2083132"/>
          </a:xfrm>
          <a:prstGeom prst="rect">
            <a:avLst/>
          </a:prstGeom>
          <a:noFill/>
        </p:spPr>
      </p:pic>
      <p:pic>
        <p:nvPicPr>
          <p:cNvPr id="60426" name="Picture 10" descr="Как нарисовать олимпийскую мишку Сайт о рисовании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1643050"/>
            <a:ext cx="1383424" cy="23621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Юбилеи художников-иллюстраторов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29 сентября –</a:t>
            </a:r>
          </a:p>
          <a:p>
            <a:r>
              <a:rPr lang="ru-RU" sz="2400" b="1" dirty="0" smtClean="0"/>
              <a:t>75 лет </a:t>
            </a:r>
            <a:r>
              <a:rPr lang="ru-RU" sz="2400" dirty="0" smtClean="0"/>
              <a:t>со дня рождения художника-иллюстратора </a:t>
            </a:r>
          </a:p>
          <a:p>
            <a:r>
              <a:rPr lang="ru-RU" sz="2400" b="1" dirty="0" smtClean="0"/>
              <a:t>Юрия Валентиновича Иванова </a:t>
            </a:r>
            <a:r>
              <a:rPr lang="ru-RU" sz="2400" dirty="0" smtClean="0"/>
              <a:t>(1940)</a:t>
            </a:r>
            <a:endParaRPr lang="ru-RU" sz="2400" dirty="0"/>
          </a:p>
        </p:txBody>
      </p:sp>
      <p:pic>
        <p:nvPicPr>
          <p:cNvPr id="59394" name="Picture 2" descr="Художник Юрий Иванов в своей мастерской на Хитровке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1571612"/>
            <a:ext cx="2381250" cy="2543175"/>
          </a:xfrm>
          <a:prstGeom prst="rect">
            <a:avLst/>
          </a:prstGeom>
          <a:noFill/>
        </p:spPr>
      </p:pic>
      <p:pic>
        <p:nvPicPr>
          <p:cNvPr id="59396" name="Picture 4" descr="Нажмите на изображение для увеличения. &#10;&#10;Название: 3 copy.jpg &#10;Просмотров: 11416 &#10;Размер: 120.9 Кб &#10;ID: 22190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5143512"/>
            <a:ext cx="2381250" cy="1114425"/>
          </a:xfrm>
          <a:prstGeom prst="rect">
            <a:avLst/>
          </a:prstGeom>
          <a:noFill/>
        </p:spPr>
      </p:pic>
      <p:pic>
        <p:nvPicPr>
          <p:cNvPr id="59398" name="Picture 6" descr="Нажмите на изображение для увеличения. &#10;&#10;Название: 6 copy.jpg &#10;Просмотров: 143 &#10;Размер: 218.0 Кб &#10;ID: 22192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00364" y="4357694"/>
            <a:ext cx="1452751" cy="1952622"/>
          </a:xfrm>
          <a:prstGeom prst="rect">
            <a:avLst/>
          </a:prstGeom>
          <a:noFill/>
        </p:spPr>
      </p:pic>
      <p:pic>
        <p:nvPicPr>
          <p:cNvPr id="59400" name="Picture 8" descr="Нажмите на изображение для увеличения. &#10;&#10;Название: 4 copy.jpg &#10;Просмотров: 154 &#10;Размер: 249.2 Кб &#10;ID: 22193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857752" y="4429132"/>
            <a:ext cx="1428760" cy="1984389"/>
          </a:xfrm>
          <a:prstGeom prst="rect">
            <a:avLst/>
          </a:prstGeom>
          <a:noFill/>
        </p:spPr>
      </p:pic>
      <p:pic>
        <p:nvPicPr>
          <p:cNvPr id="59402" name="Picture 10" descr="Нажмите на изображение для увеличения. &#10;&#10;Название: 10 copy.jpg &#10;Просмотров: 133 &#10;Размер: 215.6 Кб &#10;ID: 22191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500826" y="4572008"/>
            <a:ext cx="2381250" cy="1733551"/>
          </a:xfrm>
          <a:prstGeom prst="rect">
            <a:avLst/>
          </a:prstGeom>
          <a:noFill/>
        </p:spPr>
      </p:pic>
      <p:pic>
        <p:nvPicPr>
          <p:cNvPr id="59404" name="Picture 12" descr="Герои Отечественной войны 1812 года. 1988. Юрий Иванов. Тонированная бумага, сангина, уголь.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14876" y="2214554"/>
            <a:ext cx="1214446" cy="1727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литература. ХХ век</a:t>
            </a:r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dirty="0" smtClean="0"/>
              <a:t>12 января – </a:t>
            </a:r>
          </a:p>
          <a:p>
            <a:r>
              <a:rPr lang="ru-RU" sz="2400" b="1" dirty="0" smtClean="0"/>
              <a:t>100 лет </a:t>
            </a:r>
            <a:r>
              <a:rPr lang="ru-RU" sz="2400" dirty="0" smtClean="0"/>
              <a:t>со дня рождения прозаика и поэта </a:t>
            </a:r>
          </a:p>
          <a:p>
            <a:r>
              <a:rPr lang="ru-RU" sz="2400" b="1" dirty="0" smtClean="0"/>
              <a:t>Вадима Сергеевича </a:t>
            </a:r>
            <a:r>
              <a:rPr lang="ru-RU" sz="2400" b="1" dirty="0" err="1" smtClean="0"/>
              <a:t>Шефнера</a:t>
            </a:r>
            <a:endParaRPr lang="ru-RU" sz="2400" b="1" dirty="0" smtClean="0"/>
          </a:p>
          <a:p>
            <a:r>
              <a:rPr lang="ru-RU" sz="2400" dirty="0" smtClean="0"/>
              <a:t>(1915-2002)</a:t>
            </a:r>
          </a:p>
          <a:p>
            <a:endParaRPr lang="ru-RU" dirty="0"/>
          </a:p>
        </p:txBody>
      </p:sp>
      <p:pic>
        <p:nvPicPr>
          <p:cNvPr id="153602" name="Picture 2" descr="Счастливый неудачник. Шефнер В. - Шефнер Вадим Сергеевич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3714752"/>
            <a:ext cx="1714512" cy="2368111"/>
          </a:xfrm>
          <a:prstGeom prst="rect">
            <a:avLst/>
          </a:prstGeom>
          <a:noFill/>
        </p:spPr>
      </p:pic>
      <p:pic>
        <p:nvPicPr>
          <p:cNvPr id="153604" name="Picture 4" descr="Книга Сестра печали - купить книжку сестра печали от Вадим Шефнер в книжном интернет магазине OZON.ru с доставкой по выгодной ц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4286256"/>
            <a:ext cx="2000232" cy="2000232"/>
          </a:xfrm>
          <a:prstGeom prst="rect">
            <a:avLst/>
          </a:prstGeom>
          <a:noFill/>
        </p:spPr>
      </p:pic>
      <p:pic>
        <p:nvPicPr>
          <p:cNvPr id="153606" name="Picture 6" descr="Электронная сказка (В.Шефнер) - стихи и проза на Избе-Читальн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1857364"/>
            <a:ext cx="3905277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Юбилеи художников-иллюстраторов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 октября – </a:t>
            </a:r>
          </a:p>
          <a:p>
            <a:r>
              <a:rPr lang="ru-RU" sz="2400" b="1" dirty="0" smtClean="0"/>
              <a:t>115 лет </a:t>
            </a:r>
            <a:r>
              <a:rPr lang="ru-RU" sz="2400" dirty="0" smtClean="0"/>
              <a:t>со дня рождения художника-иллюстратора, живописца </a:t>
            </a:r>
          </a:p>
          <a:p>
            <a:r>
              <a:rPr lang="ru-RU" sz="2400" b="1" dirty="0" smtClean="0"/>
              <a:t>Алексея Фёдоровича Пахомова</a:t>
            </a:r>
          </a:p>
          <a:p>
            <a:r>
              <a:rPr lang="ru-RU" sz="2400" dirty="0" smtClean="0"/>
              <a:t> (1900-1973)</a:t>
            </a:r>
            <a:endParaRPr lang="ru-RU" sz="2400" dirty="0"/>
          </a:p>
        </p:txBody>
      </p:sp>
      <p:pic>
        <p:nvPicPr>
          <p:cNvPr id="58370" name="Picture 2" descr="А.Ф. Пахомо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16" y="1500174"/>
            <a:ext cx="2138360" cy="3264672"/>
          </a:xfrm>
          <a:prstGeom prst="rect">
            <a:avLst/>
          </a:prstGeom>
          <a:noFill/>
        </p:spPr>
      </p:pic>
      <p:pic>
        <p:nvPicPr>
          <p:cNvPr id="58372" name="Picture 4" descr=" Пахомов А. Ф. Иллюстрация к рассказу Л.Н. Толстого 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4143380"/>
            <a:ext cx="2000264" cy="2101853"/>
          </a:xfrm>
          <a:prstGeom prst="rect">
            <a:avLst/>
          </a:prstGeom>
          <a:noFill/>
        </p:spPr>
      </p:pic>
      <p:pic>
        <p:nvPicPr>
          <p:cNvPr id="58374" name="Picture 6" descr="Иллюстрация к книге С. Я. Маршака «Рассказ о неизвестном герое»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1428736"/>
            <a:ext cx="1552275" cy="2047856"/>
          </a:xfrm>
          <a:prstGeom prst="rect">
            <a:avLst/>
          </a:prstGeom>
          <a:noFill/>
        </p:spPr>
      </p:pic>
      <p:pic>
        <p:nvPicPr>
          <p:cNvPr id="58376" name="Picture 8" descr="Алексей Федорович Пахомов. Иллюстрация из книги С. Я. Маршака «Мастер-ломастер». 1930 г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86644" y="4929198"/>
            <a:ext cx="1285884" cy="1657067"/>
          </a:xfrm>
          <a:prstGeom prst="rect">
            <a:avLst/>
          </a:prstGeom>
          <a:noFill/>
        </p:spPr>
      </p:pic>
      <p:pic>
        <p:nvPicPr>
          <p:cNvPr id="58378" name="Picture 10" descr="Алексей Федорович Пахомов. Иллюстрация к книге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4876" y="3643314"/>
            <a:ext cx="2000264" cy="26023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Юбилеи художников-иллюстраторов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20 октября – </a:t>
            </a:r>
          </a:p>
          <a:p>
            <a:r>
              <a:rPr lang="ru-RU" sz="2400" b="1" dirty="0" smtClean="0"/>
              <a:t>65 лет </a:t>
            </a:r>
            <a:r>
              <a:rPr lang="ru-RU" sz="2400" dirty="0" smtClean="0"/>
              <a:t>со дня рождения художника-иллюстратора</a:t>
            </a:r>
          </a:p>
          <a:p>
            <a:r>
              <a:rPr lang="ru-RU" sz="2400" b="1" dirty="0" smtClean="0"/>
              <a:t>Александра Николаевича </a:t>
            </a:r>
            <a:r>
              <a:rPr lang="ru-RU" sz="2400" b="1" dirty="0" err="1" smtClean="0"/>
              <a:t>Аземши</a:t>
            </a:r>
            <a:endParaRPr lang="ru-RU" sz="2400" b="1" dirty="0" smtClean="0"/>
          </a:p>
          <a:p>
            <a:r>
              <a:rPr lang="ru-RU" sz="2400" dirty="0" smtClean="0"/>
              <a:t>(1950-2014)</a:t>
            </a:r>
            <a:endParaRPr lang="ru-RU" sz="2400" dirty="0"/>
          </a:p>
        </p:txBody>
      </p:sp>
      <p:pic>
        <p:nvPicPr>
          <p:cNvPr id="57346" name="Picture 2" descr="А. Аземш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1428736"/>
            <a:ext cx="2933700" cy="2695576"/>
          </a:xfrm>
          <a:prstGeom prst="rect">
            <a:avLst/>
          </a:prstGeom>
          <a:noFill/>
        </p:spPr>
      </p:pic>
      <p:pic>
        <p:nvPicPr>
          <p:cNvPr id="4" name="Picture 2" descr="ДЕТГИЗ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4357694"/>
            <a:ext cx="1500230" cy="2012809"/>
          </a:xfrm>
          <a:prstGeom prst="rect">
            <a:avLst/>
          </a:prstGeom>
          <a:noFill/>
        </p:spPr>
      </p:pic>
      <p:pic>
        <p:nvPicPr>
          <p:cNvPr id="57348" name="Picture 4" descr="Козьма Прутков. Сочинения (подарочное издание) - Rainbook 22/175 Художественная литература Книги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4357694"/>
            <a:ext cx="1428760" cy="1988993"/>
          </a:xfrm>
          <a:prstGeom prst="rect">
            <a:avLst/>
          </a:prstGeom>
          <a:noFill/>
        </p:spPr>
      </p:pic>
      <p:pic>
        <p:nvPicPr>
          <p:cNvPr id="57350" name="Picture 6" descr="Александр Аземша: &quot;Это мой Эрмитаж&quot;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48" y="4786322"/>
            <a:ext cx="1285884" cy="1285884"/>
          </a:xfrm>
          <a:prstGeom prst="rect">
            <a:avLst/>
          </a:prstGeom>
          <a:noFill/>
        </p:spPr>
      </p:pic>
      <p:pic>
        <p:nvPicPr>
          <p:cNvPr id="57352" name="Picture 8" descr="Алексеева Адель Ивановна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15206" y="4286256"/>
            <a:ext cx="1500198" cy="1918581"/>
          </a:xfrm>
          <a:prstGeom prst="rect">
            <a:avLst/>
          </a:prstGeom>
          <a:noFill/>
        </p:spPr>
      </p:pic>
      <p:pic>
        <p:nvPicPr>
          <p:cNvPr id="57354" name="Picture 10" descr="Читать &quot;Сказ о мастере потаённого судна&quot; - Матвеева Елена Ал…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71934" y="2428868"/>
            <a:ext cx="1348301" cy="19954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Юбилеи художников-иллюстраторов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3 ноября – </a:t>
            </a:r>
          </a:p>
          <a:p>
            <a:r>
              <a:rPr lang="ru-RU" sz="2400" b="1" dirty="0" smtClean="0"/>
              <a:t>75 лет </a:t>
            </a:r>
            <a:r>
              <a:rPr lang="ru-RU" sz="2400" dirty="0" smtClean="0"/>
              <a:t>со дня рождения художника-иллюстратора </a:t>
            </a:r>
          </a:p>
          <a:p>
            <a:r>
              <a:rPr lang="ru-RU" sz="2400" b="1" dirty="0" smtClean="0"/>
              <a:t>Валерия Андреевича </a:t>
            </a:r>
            <a:r>
              <a:rPr lang="ru-RU" sz="2400" b="1" dirty="0" err="1" smtClean="0"/>
              <a:t>Дмитрюка</a:t>
            </a:r>
            <a:r>
              <a:rPr lang="ru-RU" sz="2400" b="1" dirty="0" smtClean="0"/>
              <a:t> </a:t>
            </a:r>
            <a:r>
              <a:rPr lang="ru-RU" sz="2400" dirty="0" smtClean="0"/>
              <a:t>(1940)</a:t>
            </a:r>
            <a:endParaRPr lang="ru-RU" sz="2400" dirty="0"/>
          </a:p>
        </p:txBody>
      </p:sp>
      <p:pic>
        <p:nvPicPr>
          <p:cNvPr id="56322" name="Picture 2" descr="Художники книги галерея redakzia.r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1643050"/>
            <a:ext cx="3545488" cy="2362182"/>
          </a:xfrm>
          <a:prstGeom prst="rect">
            <a:avLst/>
          </a:prstGeom>
          <a:noFill/>
        </p:spPr>
      </p:pic>
      <p:pic>
        <p:nvPicPr>
          <p:cNvPr id="56324" name="Picture 4" descr="Biblio-Globus.USa : Результаты поиск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4214818"/>
            <a:ext cx="1623991" cy="2095473"/>
          </a:xfrm>
          <a:prstGeom prst="rect">
            <a:avLst/>
          </a:prstGeom>
          <a:noFill/>
        </p:spPr>
      </p:pic>
      <p:pic>
        <p:nvPicPr>
          <p:cNvPr id="56326" name="Picture 6" descr="Художник Дмитрюк Валерий Андреевич &quot; Диафильмы.su - диафильмы, диапроекторы, фильмоскопы, слайды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4071942"/>
            <a:ext cx="1500198" cy="2083609"/>
          </a:xfrm>
          <a:prstGeom prst="rect">
            <a:avLst/>
          </a:prstGeom>
          <a:noFill/>
        </p:spPr>
      </p:pic>
      <p:pic>
        <p:nvPicPr>
          <p:cNvPr id="56328" name="Picture 8" descr="shaltay0boltay: Д.Рабони. &quot;Тетрадь по арифметике кота Котангенса&quot; (худ.В.Дмитрюк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4143380"/>
            <a:ext cx="1652285" cy="1976418"/>
          </a:xfrm>
          <a:prstGeom prst="rect">
            <a:avLst/>
          </a:prstGeom>
          <a:noFill/>
        </p:spPr>
      </p:pic>
      <p:pic>
        <p:nvPicPr>
          <p:cNvPr id="56330" name="Picture 10" descr="ru_illustrators: Персональная выставка мастера детской иллюстрации Валерия Дмитрюк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58082" y="4214818"/>
            <a:ext cx="1487240" cy="19763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Юбилеи художников-иллюстраторов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10604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28 ноября –</a:t>
            </a:r>
          </a:p>
          <a:p>
            <a:r>
              <a:rPr lang="ru-RU" sz="2400" b="1" dirty="0" smtClean="0"/>
              <a:t>85 лет </a:t>
            </a:r>
            <a:r>
              <a:rPr lang="ru-RU" sz="2400" dirty="0" smtClean="0"/>
              <a:t>со дня рождения художника-иллюстратора </a:t>
            </a:r>
          </a:p>
          <a:p>
            <a:r>
              <a:rPr lang="ru-RU" sz="2400" b="1" dirty="0" smtClean="0"/>
              <a:t>Спартака Владимировича Калачёва </a:t>
            </a:r>
          </a:p>
          <a:p>
            <a:r>
              <a:rPr lang="ru-RU" sz="2400" dirty="0" smtClean="0"/>
              <a:t>(1930-1994)</a:t>
            </a:r>
            <a:endParaRPr lang="ru-RU" sz="2400" dirty="0"/>
          </a:p>
        </p:txBody>
      </p:sp>
      <p:pic>
        <p:nvPicPr>
          <p:cNvPr id="54274" name="Picture 2" descr="http://im1-tub-ru.yandex.net/i?id=6bd6e23fb0cfbcab8d3212dc9ba32b0e-08-144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4429132"/>
            <a:ext cx="1548776" cy="1746740"/>
          </a:xfrm>
          <a:prstGeom prst="rect">
            <a:avLst/>
          </a:prstGeom>
          <a:noFill/>
        </p:spPr>
      </p:pic>
      <p:pic>
        <p:nvPicPr>
          <p:cNvPr id="54276" name="Picture 4" descr="Гюго В., Гаврош. Рисунки Спартака Калачева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0892" y="4071942"/>
            <a:ext cx="1785950" cy="2381267"/>
          </a:xfrm>
          <a:prstGeom prst="rect">
            <a:avLst/>
          </a:prstGeom>
          <a:noFill/>
        </p:spPr>
      </p:pic>
      <p:pic>
        <p:nvPicPr>
          <p:cNvPr id="54278" name="Picture 6" descr="shaltay0boltay: Ю.Магалиф. &quot;Типтик&quot; (илл.С.Калачева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1643050"/>
            <a:ext cx="1803635" cy="2263563"/>
          </a:xfrm>
          <a:prstGeom prst="rect">
            <a:avLst/>
          </a:prstGeom>
          <a:noFill/>
        </p:spPr>
      </p:pic>
      <p:pic>
        <p:nvPicPr>
          <p:cNvPr id="54280" name="Picture 8" descr="Детская проза &quot; Breader - Книжная полка. Скачать книги, учебники, компьютерные, журналы, аудио и пр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4714884"/>
            <a:ext cx="1097788" cy="1624001"/>
          </a:xfrm>
          <a:prstGeom prst="rect">
            <a:avLst/>
          </a:prstGeom>
          <a:noFill/>
        </p:spPr>
      </p:pic>
      <p:pic>
        <p:nvPicPr>
          <p:cNvPr id="54282" name="Picture 10" descr="polny_shkaf: Баруздин, Сергей. Сказка о Лесном царе и Пионерском царстве. М.: Советская Россия. 1972 г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1736" y="4286256"/>
            <a:ext cx="1518672" cy="2000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Юбилеи художников-иллюстраторов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19 декабря – </a:t>
            </a:r>
          </a:p>
          <a:p>
            <a:r>
              <a:rPr lang="ru-RU" sz="2400" b="1" dirty="0" smtClean="0"/>
              <a:t>125 лет </a:t>
            </a:r>
            <a:r>
              <a:rPr lang="ru-RU" sz="2400" dirty="0" smtClean="0"/>
              <a:t>со дня рождения художника-иллюстратора </a:t>
            </a:r>
          </a:p>
          <a:p>
            <a:r>
              <a:rPr lang="ru-RU" sz="2400" b="1" dirty="0" smtClean="0"/>
              <a:t>Николая Васильевича Кузьмина </a:t>
            </a:r>
          </a:p>
          <a:p>
            <a:r>
              <a:rPr lang="ru-RU" sz="2400" dirty="0" smtClean="0"/>
              <a:t>(1890-1987)</a:t>
            </a:r>
            <a:endParaRPr lang="ru-RU" sz="2400" dirty="0"/>
          </a:p>
        </p:txBody>
      </p:sp>
      <p:pic>
        <p:nvPicPr>
          <p:cNvPr id="53250" name="Picture 2" descr="Кузьмин Николай Васильевич Кузьмин Николай Васильевич Русская портретная галере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83706" y="1357299"/>
            <a:ext cx="2246011" cy="3143272"/>
          </a:xfrm>
          <a:prstGeom prst="rect">
            <a:avLst/>
          </a:prstGeom>
          <a:noFill/>
        </p:spPr>
      </p:pic>
      <p:pic>
        <p:nvPicPr>
          <p:cNvPr id="53252" name="Picture 4" descr="Библиотека изображений &quot;РИА Новости&quot; :: Фото :: Историческо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4500570"/>
            <a:ext cx="1384497" cy="1852589"/>
          </a:xfrm>
          <a:prstGeom prst="rect">
            <a:avLst/>
          </a:prstGeom>
          <a:noFill/>
        </p:spPr>
      </p:pic>
      <p:pic>
        <p:nvPicPr>
          <p:cNvPr id="53254" name="Picture 6" descr="Биография Николай Кузьмин. Художник и книга. Цитаты, афоризмы, высказывания. Величайшие цитаты Николай Кузьмин. Художник и книг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786322"/>
            <a:ext cx="1643074" cy="1427589"/>
          </a:xfrm>
          <a:prstGeom prst="rect">
            <a:avLst/>
          </a:prstGeom>
          <a:noFill/>
        </p:spPr>
      </p:pic>
      <p:pic>
        <p:nvPicPr>
          <p:cNvPr id="53256" name="Picture 8" descr="Библус - Штрих и слово (Н. Кузьмин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9058" y="1500174"/>
            <a:ext cx="1901172" cy="3143272"/>
          </a:xfrm>
          <a:prstGeom prst="rect">
            <a:avLst/>
          </a:prstGeom>
          <a:noFill/>
        </p:spPr>
      </p:pic>
      <p:pic>
        <p:nvPicPr>
          <p:cNvPr id="53258" name="Picture 10" descr="Таруса. Прогулка по Серебряному веку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86446" y="4929198"/>
            <a:ext cx="3000396" cy="14242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Юбилеи художников-иллюстраторов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20 декабря – </a:t>
            </a:r>
          </a:p>
          <a:p>
            <a:r>
              <a:rPr lang="ru-RU" sz="2400" b="1" dirty="0" smtClean="0"/>
              <a:t>110 лет </a:t>
            </a:r>
            <a:r>
              <a:rPr lang="ru-RU" sz="2400" dirty="0" smtClean="0"/>
              <a:t>со дня рождения художника-иллюстратора</a:t>
            </a:r>
          </a:p>
          <a:p>
            <a:r>
              <a:rPr lang="ru-RU" sz="2400" b="1" dirty="0" smtClean="0"/>
              <a:t>Валентина Ивановна </a:t>
            </a:r>
            <a:r>
              <a:rPr lang="ru-RU" sz="2400" b="1" dirty="0" err="1" smtClean="0"/>
              <a:t>Курдова</a:t>
            </a:r>
            <a:r>
              <a:rPr lang="ru-RU" sz="2400" b="1" dirty="0" smtClean="0"/>
              <a:t> </a:t>
            </a:r>
          </a:p>
          <a:p>
            <a:r>
              <a:rPr lang="ru-RU" sz="2400" dirty="0" smtClean="0"/>
              <a:t>(1905-1989)</a:t>
            </a:r>
            <a:endParaRPr lang="ru-RU" sz="2400" dirty="0"/>
          </a:p>
        </p:txBody>
      </p:sp>
      <p:pic>
        <p:nvPicPr>
          <p:cNvPr id="52226" name="Picture 2" descr="Валентин Курдов &quot;Картинки и разговоры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490" y="1428736"/>
            <a:ext cx="3014814" cy="3286148"/>
          </a:xfrm>
          <a:prstGeom prst="rect">
            <a:avLst/>
          </a:prstGeom>
          <a:noFill/>
        </p:spPr>
      </p:pic>
      <p:pic>
        <p:nvPicPr>
          <p:cNvPr id="52228" name="Picture 4" descr="КУРДОВ Валентин Иванович. Иллюстрация В. И. Курдова к его книге &quot;Песни революции&quot;. 197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4357694"/>
            <a:ext cx="3071834" cy="2006932"/>
          </a:xfrm>
          <a:prstGeom prst="rect">
            <a:avLst/>
          </a:prstGeom>
          <a:noFill/>
        </p:spPr>
      </p:pic>
      <p:pic>
        <p:nvPicPr>
          <p:cNvPr id="52230" name="Picture 6" descr="картины художника Курдов Валентин Иванович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72330" y="5000636"/>
            <a:ext cx="1714502" cy="1234443"/>
          </a:xfrm>
          <a:prstGeom prst="rect">
            <a:avLst/>
          </a:prstGeom>
          <a:noFill/>
        </p:spPr>
      </p:pic>
      <p:pic>
        <p:nvPicPr>
          <p:cNvPr id="52232" name="Picture 8" descr="Валентин Курдов &quot;Сказки Киплинга&quot; &quot;Картинки и разговоры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4429132"/>
            <a:ext cx="1332932" cy="1881154"/>
          </a:xfrm>
          <a:prstGeom prst="rect">
            <a:avLst/>
          </a:prstGeom>
          <a:noFill/>
        </p:spPr>
      </p:pic>
      <p:pic>
        <p:nvPicPr>
          <p:cNvPr id="52234" name="Picture 10" descr="Лесная газет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57818" y="4786322"/>
            <a:ext cx="1070688" cy="14668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00034" y="6305550"/>
            <a:ext cx="8110566" cy="476250"/>
          </a:xfrm>
        </p:spPr>
        <p:txBody>
          <a:bodyPr/>
          <a:lstStyle/>
          <a:p>
            <a:pPr algn="ctr">
              <a:defRPr/>
            </a:pPr>
            <a:r>
              <a:rPr lang="ru-RU" smtClean="0"/>
              <a:t>Календарь 2015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42875" y="142875"/>
            <a:ext cx="9001125" cy="928671"/>
          </a:xfrm>
        </p:spPr>
        <p:txBody>
          <a:bodyPr/>
          <a:lstStyle/>
          <a:p>
            <a:r>
              <a:rPr lang="ru-RU" b="1" dirty="0" smtClean="0"/>
              <a:t>Книги-юбиляры 2015 года</a:t>
            </a:r>
            <a:endParaRPr lang="ru-RU" b="1" dirty="0"/>
          </a:p>
        </p:txBody>
      </p:sp>
      <p:pic>
        <p:nvPicPr>
          <p:cNvPr id="49156" name="Picture 4" descr="Библиотекарь. 156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322" y="2143116"/>
            <a:ext cx="2857500" cy="3971925"/>
          </a:xfrm>
          <a:prstGeom prst="rect">
            <a:avLst/>
          </a:prstGeom>
          <a:noFill/>
        </p:spPr>
      </p:pic>
      <p:pic>
        <p:nvPicPr>
          <p:cNvPr id="48130" name="Picture 2" descr="http://sfw.so/uploads/posts/2010-03/1269022373_old-british-reading-room-british-museu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857364"/>
            <a:ext cx="4762500" cy="3171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57231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97283" name="Текст 2"/>
          <p:cNvSpPr>
            <a:spLocks noGrp="1"/>
          </p:cNvSpPr>
          <p:nvPr>
            <p:ph type="body" sz="half" idx="1"/>
          </p:nvPr>
        </p:nvSpPr>
        <p:spPr>
          <a:xfrm>
            <a:off x="571472" y="1643050"/>
            <a:ext cx="4181503" cy="4495813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845 лет – </a:t>
            </a:r>
          </a:p>
          <a:p>
            <a:r>
              <a:rPr lang="ru-RU" sz="2400" b="1" dirty="0" smtClean="0"/>
              <a:t>«Песнь о Роланде»</a:t>
            </a:r>
            <a:r>
              <a:rPr lang="ru-RU" sz="2400" dirty="0" smtClean="0"/>
              <a:t> – французский героический эпос (1170)</a:t>
            </a:r>
          </a:p>
          <a:p>
            <a:endParaRPr lang="ru-RU" sz="2400" dirty="0" smtClean="0"/>
          </a:p>
        </p:txBody>
      </p:sp>
      <p:pic>
        <p:nvPicPr>
          <p:cNvPr id="97284" name="Содержимое 4" descr="Песнь о Рол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929454" y="1320195"/>
            <a:ext cx="1785950" cy="2690464"/>
          </a:xfr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00034" y="6429397"/>
            <a:ext cx="8286808" cy="352404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97285" name="Рисунок 5" descr="Песнь о Рол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357694"/>
            <a:ext cx="4214842" cy="1806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2" descr="http://muzlit.com/photos/literaturnaya_entsiklopediya/pesn_o_rolande1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446" y="4286256"/>
            <a:ext cx="2286016" cy="18153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Заголовок 1"/>
          <p:cNvSpPr>
            <a:spLocks noGrp="1"/>
          </p:cNvSpPr>
          <p:nvPr>
            <p:ph type="title"/>
          </p:nvPr>
        </p:nvSpPr>
        <p:spPr>
          <a:xfrm>
            <a:off x="1295400" y="357166"/>
            <a:ext cx="7086600" cy="642942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24931" name="Текст 2"/>
          <p:cNvSpPr>
            <a:spLocks noGrp="1"/>
          </p:cNvSpPr>
          <p:nvPr>
            <p:ph type="body" sz="half" idx="1"/>
          </p:nvPr>
        </p:nvSpPr>
        <p:spPr>
          <a:xfrm>
            <a:off x="142844" y="1643050"/>
            <a:ext cx="4857784" cy="452915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415 лет –</a:t>
            </a:r>
          </a:p>
          <a:p>
            <a:r>
              <a:rPr lang="ru-RU" sz="2400" b="1" dirty="0" smtClean="0"/>
              <a:t>«Двенадцатая ночь» </a:t>
            </a:r>
          </a:p>
          <a:p>
            <a:pPr>
              <a:buNone/>
            </a:pPr>
            <a:r>
              <a:rPr lang="ru-RU" sz="2400" b="1" dirty="0" smtClean="0"/>
              <a:t>   </a:t>
            </a:r>
            <a:r>
              <a:rPr lang="ru-RU" sz="2400" dirty="0" smtClean="0"/>
              <a:t>У.Шекспира (1600)</a:t>
            </a:r>
          </a:p>
          <a:p>
            <a:endParaRPr lang="ru-RU" sz="2400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429395"/>
            <a:ext cx="9144000" cy="352405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4098" name="Picture 2" descr="The book Двенадцатая ночь, или Что угодно - Уильям Шекспир buy with delive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1571612"/>
            <a:ext cx="2943225" cy="4629151"/>
          </a:xfrm>
          <a:prstGeom prst="rect">
            <a:avLst/>
          </a:prstGeom>
          <a:noFill/>
        </p:spPr>
      </p:pic>
      <p:pic>
        <p:nvPicPr>
          <p:cNvPr id="4100" name="Picture 4" descr="Двенадцатая ночь / Twelfth Night / 1910 / DVDRip - Скачать с -=HD-NET.OR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071942"/>
            <a:ext cx="1403738" cy="1785926"/>
          </a:xfrm>
          <a:prstGeom prst="rect">
            <a:avLst/>
          </a:prstGeom>
          <a:noFill/>
        </p:spPr>
      </p:pic>
      <p:pic>
        <p:nvPicPr>
          <p:cNvPr id="4102" name="Picture 6" descr="Вильям Шекспир. Двенадцатая ночь. Аудиоспектакль из раздела Классика - купить в интернет магазине 1С Интерес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40" y="3286124"/>
            <a:ext cx="2438400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Заголовок 1"/>
          <p:cNvSpPr>
            <a:spLocks noGrp="1"/>
          </p:cNvSpPr>
          <p:nvPr>
            <p:ph type="title"/>
          </p:nvPr>
        </p:nvSpPr>
        <p:spPr>
          <a:xfrm>
            <a:off x="1295400" y="0"/>
            <a:ext cx="7086600" cy="1071546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98307" name="Текст 2"/>
          <p:cNvSpPr>
            <a:spLocks noGrp="1"/>
          </p:cNvSpPr>
          <p:nvPr>
            <p:ph type="body" sz="half" idx="1"/>
          </p:nvPr>
        </p:nvSpPr>
        <p:spPr>
          <a:xfrm>
            <a:off x="0" y="1357298"/>
            <a:ext cx="4932040" cy="4500577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400 лет –</a:t>
            </a:r>
          </a:p>
          <a:p>
            <a:r>
              <a:rPr lang="ru-RU" sz="2400" b="1" dirty="0" smtClean="0"/>
              <a:t>«Хитроумный идальго Дон Кихот </a:t>
            </a:r>
            <a:r>
              <a:rPr lang="ru-RU" sz="2400" b="1" dirty="0" err="1" smtClean="0"/>
              <a:t>Ламанческий</a:t>
            </a:r>
            <a:r>
              <a:rPr lang="ru-RU" sz="2400" b="1" dirty="0" smtClean="0"/>
              <a:t>»</a:t>
            </a:r>
            <a:r>
              <a:rPr lang="ru-RU" sz="2400" dirty="0" smtClean="0"/>
              <a:t> М.Сервантеса </a:t>
            </a:r>
          </a:p>
          <a:p>
            <a:r>
              <a:rPr lang="ru-RU" sz="2400" dirty="0" smtClean="0"/>
              <a:t>(</a:t>
            </a:r>
            <a:r>
              <a:rPr lang="ru-RU" sz="2400" dirty="0" smtClean="0"/>
              <a:t>1615 окончательная </a:t>
            </a:r>
            <a:r>
              <a:rPr lang="ru-RU" sz="2400" dirty="0" smtClean="0"/>
              <a:t>редакция)</a:t>
            </a:r>
            <a:endParaRPr lang="ru-RU" sz="2400" b="1" dirty="0" smtClean="0"/>
          </a:p>
          <a:p>
            <a:endParaRPr lang="ru-RU" dirty="0" smtClean="0"/>
          </a:p>
        </p:txBody>
      </p:sp>
      <p:pic>
        <p:nvPicPr>
          <p:cNvPr id="98308" name="Содержимое 4" descr="don_kihot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7143768" y="1500174"/>
            <a:ext cx="1599539" cy="2522532"/>
          </a:xfr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357959"/>
            <a:ext cx="9144000" cy="423842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98309" name="Рисунок 5" descr="Дон кихот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8082" y="4429132"/>
            <a:ext cx="1451071" cy="178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2" descr="http://www.koboldquarterly.com/k/wp-content/uploads/2012/09/Don_Quijote_and_Sancho_Panza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1928802"/>
            <a:ext cx="1933569" cy="2666992"/>
          </a:xfrm>
          <a:prstGeom prst="rect">
            <a:avLst/>
          </a:prstGeom>
          <a:noFill/>
        </p:spPr>
      </p:pic>
      <p:pic>
        <p:nvPicPr>
          <p:cNvPr id="46084" name="Picture 4" descr="http://xxenia.users.photofile.ru/photo/xxenia/150195733/156030114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4340" y="3586091"/>
            <a:ext cx="4357686" cy="2395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33CC33"/>
                </a:solidFill>
              </a:rPr>
              <a:t>Детская литература. </a:t>
            </a:r>
            <a:r>
              <a:rPr lang="ru-RU" b="1" dirty="0" smtClean="0">
                <a:solidFill>
                  <a:srgbClr val="00B050"/>
                </a:solidFill>
              </a:rPr>
              <a:t>ХХ/ХХ</a:t>
            </a:r>
            <a:r>
              <a:rPr lang="en-US" b="1" dirty="0" smtClean="0">
                <a:solidFill>
                  <a:srgbClr val="00B050"/>
                </a:solidFill>
              </a:rPr>
              <a:t>I</a:t>
            </a:r>
            <a:r>
              <a:rPr lang="ru-RU" b="1" dirty="0" smtClean="0">
                <a:solidFill>
                  <a:srgbClr val="00B050"/>
                </a:solidFill>
              </a:rPr>
              <a:t> век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14 января – </a:t>
            </a:r>
          </a:p>
          <a:p>
            <a:r>
              <a:rPr lang="ru-RU" sz="2400" dirty="0" smtClean="0"/>
              <a:t>65 лет со дня рождения </a:t>
            </a:r>
          </a:p>
          <a:p>
            <a:r>
              <a:rPr lang="ru-RU" sz="2400" b="1" dirty="0" smtClean="0"/>
              <a:t>Сергея Стефановича </a:t>
            </a:r>
            <a:r>
              <a:rPr lang="ru-RU" sz="2400" b="1" dirty="0" err="1" smtClean="0"/>
              <a:t>Сухинова</a:t>
            </a:r>
            <a:r>
              <a:rPr lang="ru-RU" sz="2400" b="1" dirty="0" smtClean="0"/>
              <a:t> </a:t>
            </a:r>
            <a:r>
              <a:rPr lang="ru-RU" sz="2400" dirty="0" smtClean="0"/>
              <a:t>(р. 1950)</a:t>
            </a:r>
            <a:endParaRPr lang="ru-RU" sz="2400" dirty="0"/>
          </a:p>
        </p:txBody>
      </p:sp>
      <p:pic>
        <p:nvPicPr>
          <p:cNvPr id="154626" name="Picture 2" descr="В Подмосковье найдены останки инопланетного зонда - НЛ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8" y="1498745"/>
            <a:ext cx="2222339" cy="2244563"/>
          </a:xfrm>
          <a:prstGeom prst="rect">
            <a:avLst/>
          </a:prstGeom>
          <a:noFill/>
        </p:spPr>
      </p:pic>
      <p:pic>
        <p:nvPicPr>
          <p:cNvPr id="154628" name="Picture 4" descr="Тег &quot; Сказки &quot; Электронная библиотека - скачать книги, журналы бесплатн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786190"/>
            <a:ext cx="1788578" cy="2471715"/>
          </a:xfrm>
          <a:prstGeom prst="rect">
            <a:avLst/>
          </a:prstGeom>
          <a:noFill/>
        </p:spPr>
      </p:pic>
      <p:pic>
        <p:nvPicPr>
          <p:cNvPr id="154630" name="Picture 6" descr="Серый туман. Лотош Евгений. Читать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3786190"/>
            <a:ext cx="1571636" cy="2426607"/>
          </a:xfrm>
          <a:prstGeom prst="rect">
            <a:avLst/>
          </a:prstGeom>
          <a:noFill/>
        </p:spPr>
      </p:pic>
      <p:pic>
        <p:nvPicPr>
          <p:cNvPr id="154632" name="Picture 8" descr="Сказка в бесплатной электронной библиотеке &quot;Книга - людям&quot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15206" y="4000504"/>
            <a:ext cx="1500198" cy="2287802"/>
          </a:xfrm>
          <a:prstGeom prst="rect">
            <a:avLst/>
          </a:prstGeom>
          <a:noFill/>
        </p:spPr>
      </p:pic>
      <p:pic>
        <p:nvPicPr>
          <p:cNvPr id="154634" name="Picture 10" descr="Сказка в бесплатной электронной библиотеке &quot;Книга - людям&quot;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628" y="4000504"/>
            <a:ext cx="1500198" cy="22052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153603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158" y="2714620"/>
            <a:ext cx="4573588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08" name="Picture 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357166"/>
            <a:ext cx="3313112" cy="588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Заголовок 1"/>
          <p:cNvSpPr>
            <a:spLocks noGrp="1"/>
          </p:cNvSpPr>
          <p:nvPr>
            <p:ph type="title"/>
          </p:nvPr>
        </p:nvSpPr>
        <p:spPr>
          <a:xfrm>
            <a:off x="1295400" y="0"/>
            <a:ext cx="7086600" cy="8572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Журнал-юбиляр -2015</a:t>
            </a:r>
          </a:p>
        </p:txBody>
      </p:sp>
      <p:sp>
        <p:nvSpPr>
          <p:cNvPr id="99331" name="Текст 2"/>
          <p:cNvSpPr>
            <a:spLocks noGrp="1"/>
          </p:cNvSpPr>
          <p:nvPr>
            <p:ph type="body" sz="half" idx="1"/>
          </p:nvPr>
        </p:nvSpPr>
        <p:spPr>
          <a:xfrm>
            <a:off x="142844" y="1214422"/>
            <a:ext cx="4619656" cy="4957778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230 лет – </a:t>
            </a:r>
          </a:p>
          <a:p>
            <a:r>
              <a:rPr lang="ru-RU" sz="2400" b="1" dirty="0" smtClean="0"/>
              <a:t>журнал</a:t>
            </a:r>
          </a:p>
          <a:p>
            <a:r>
              <a:rPr lang="ru-RU" sz="2400" b="1" dirty="0" smtClean="0"/>
              <a:t> «Детское чтение для сердца и разума» </a:t>
            </a:r>
            <a:r>
              <a:rPr lang="ru-RU" sz="2400" dirty="0" smtClean="0"/>
              <a:t>(1785) Н.И.Новикова</a:t>
            </a:r>
          </a:p>
          <a:p>
            <a:endParaRPr lang="ru-RU" sz="2400" dirty="0" smtClean="0"/>
          </a:p>
        </p:txBody>
      </p:sp>
      <p:pic>
        <p:nvPicPr>
          <p:cNvPr id="99332" name="Содержимое 4" descr="Дет чт для с и р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7000892" y="1000108"/>
            <a:ext cx="1640267" cy="2638420"/>
          </a:xfr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507163"/>
            <a:ext cx="9144000" cy="274637"/>
          </a:xfrm>
        </p:spPr>
        <p:txBody>
          <a:bodyPr/>
          <a:lstStyle/>
          <a:p>
            <a:pPr algn="ctr">
              <a:defRPr/>
            </a:pPr>
            <a:r>
              <a:rPr lang="ru-RU" smtClean="0"/>
              <a:t>Календарь 2015</a:t>
            </a:r>
            <a:endParaRPr lang="ru-RU" dirty="0"/>
          </a:p>
        </p:txBody>
      </p:sp>
      <p:pic>
        <p:nvPicPr>
          <p:cNvPr id="99333" name="Рисунок 5" descr="Дет чт для с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786190"/>
            <a:ext cx="1571636" cy="2452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 descr="http://revdabiblios.com/yahoo_site_admin/assets/images/000003.10845814_std.JP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2066" y="1500174"/>
            <a:ext cx="1547398" cy="2326290"/>
          </a:xfrm>
          <a:prstGeom prst="rect">
            <a:avLst/>
          </a:prstGeom>
          <a:noFill/>
        </p:spPr>
      </p:pic>
      <p:pic>
        <p:nvPicPr>
          <p:cNvPr id="45061" name="Picture 5" descr="http://lib.1september.ru/2004/06/16_1.jpg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86050" y="3357562"/>
            <a:ext cx="1685135" cy="2519361"/>
          </a:xfrm>
          <a:prstGeom prst="rect">
            <a:avLst/>
          </a:prstGeom>
          <a:noFill/>
        </p:spPr>
      </p:pic>
      <p:pic>
        <p:nvPicPr>
          <p:cNvPr id="45063" name="Picture 7" descr="http://900igr.net/datas/literatura/Karamzin/0012-012-ZHurnaly-sozdannye-N.M.Karamzinym.jpg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857884" y="4071942"/>
            <a:ext cx="3048021" cy="22860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Заголовок 1"/>
          <p:cNvSpPr>
            <a:spLocks noGrp="1"/>
          </p:cNvSpPr>
          <p:nvPr>
            <p:ph type="title"/>
          </p:nvPr>
        </p:nvSpPr>
        <p:spPr>
          <a:xfrm>
            <a:off x="1295400" y="214290"/>
            <a:ext cx="7086600" cy="928694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01379" name="Текст 2"/>
          <p:cNvSpPr>
            <a:spLocks noGrp="1"/>
          </p:cNvSpPr>
          <p:nvPr>
            <p:ph type="body" sz="half" idx="1"/>
          </p:nvPr>
        </p:nvSpPr>
        <p:spPr>
          <a:xfrm>
            <a:off x="642910" y="1571612"/>
            <a:ext cx="4119590" cy="4600588"/>
          </a:xfrm>
        </p:spPr>
        <p:txBody>
          <a:bodyPr/>
          <a:lstStyle/>
          <a:p>
            <a:r>
              <a:rPr lang="ru-RU" sz="2400" b="1" dirty="0" smtClean="0"/>
              <a:t>225 лет – </a:t>
            </a:r>
          </a:p>
          <a:p>
            <a:r>
              <a:rPr lang="ru-RU" sz="2400" b="1" dirty="0" smtClean="0"/>
              <a:t>«Путешествие из Петербурга в Москву» </a:t>
            </a:r>
            <a:r>
              <a:rPr lang="ru-RU" sz="2400" dirty="0" smtClean="0"/>
              <a:t>А.Н.Радищева (1790)</a:t>
            </a:r>
          </a:p>
          <a:p>
            <a:endParaRPr lang="ru-RU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357959"/>
            <a:ext cx="9144000" cy="423842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18434" name="Picture 2" descr="Александр Николаевич Радищев - Путешествие из Петербурга в Москву / Отечественная классика / RU / 2003 / MP3 / 160 kbps - Скача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643314"/>
            <a:ext cx="2619360" cy="2619360"/>
          </a:xfrm>
          <a:prstGeom prst="rect">
            <a:avLst/>
          </a:prstGeom>
          <a:noFill/>
        </p:spPr>
      </p:pic>
      <p:pic>
        <p:nvPicPr>
          <p:cNvPr id="18436" name="Picture 4" descr="Хроника исторических событий: 30 мая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9454" y="1714488"/>
            <a:ext cx="1857388" cy="2953363"/>
          </a:xfrm>
          <a:prstGeom prst="rect">
            <a:avLst/>
          </a:prstGeom>
          <a:noFill/>
        </p:spPr>
      </p:pic>
      <p:pic>
        <p:nvPicPr>
          <p:cNvPr id="18438" name="Picture 6" descr="Чем знаменит радищев - Знаменитост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3714752"/>
            <a:ext cx="3214710" cy="2427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Заголовок 1"/>
          <p:cNvSpPr>
            <a:spLocks noGrp="1"/>
          </p:cNvSpPr>
          <p:nvPr>
            <p:ph type="title"/>
          </p:nvPr>
        </p:nvSpPr>
        <p:spPr>
          <a:xfrm>
            <a:off x="1295400" y="214290"/>
            <a:ext cx="7086600" cy="928694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01379" name="Текст 2"/>
          <p:cNvSpPr>
            <a:spLocks noGrp="1"/>
          </p:cNvSpPr>
          <p:nvPr>
            <p:ph type="body" sz="half" idx="1"/>
          </p:nvPr>
        </p:nvSpPr>
        <p:spPr>
          <a:xfrm>
            <a:off x="642910" y="1571612"/>
            <a:ext cx="4119590" cy="4600588"/>
          </a:xfrm>
        </p:spPr>
        <p:txBody>
          <a:bodyPr/>
          <a:lstStyle/>
          <a:p>
            <a:r>
              <a:rPr lang="ru-RU" sz="2400" b="1" dirty="0" smtClean="0"/>
              <a:t>215 лет – </a:t>
            </a:r>
          </a:p>
          <a:p>
            <a:r>
              <a:rPr lang="ru-RU" sz="2400" b="1" dirty="0" smtClean="0"/>
              <a:t>«Слово о полку Игореве» -</a:t>
            </a:r>
          </a:p>
          <a:p>
            <a:pPr>
              <a:buNone/>
            </a:pPr>
            <a:r>
              <a:rPr lang="ru-RU" sz="2400" b="1" dirty="0" smtClean="0"/>
              <a:t> </a:t>
            </a:r>
            <a:r>
              <a:rPr lang="ru-RU" sz="2400" dirty="0" smtClean="0"/>
              <a:t>памятник древнерусской литературы Х</a:t>
            </a:r>
            <a:r>
              <a:rPr lang="en-US" sz="2400" dirty="0" smtClean="0"/>
              <a:t>II </a:t>
            </a:r>
            <a:r>
              <a:rPr lang="ru-RU" sz="2400" dirty="0" smtClean="0"/>
              <a:t>века (Впервые опубликован в 1800 г.)</a:t>
            </a:r>
          </a:p>
          <a:p>
            <a:endParaRPr lang="ru-RU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357959"/>
            <a:ext cx="9144000" cy="423842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17410" name="Picture 2" descr="Скачать аудиокнигу Слово о полку Игореве. Озвучивает: Евгений Киндинов, Елена Коренев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3929066"/>
            <a:ext cx="3071834" cy="2301307"/>
          </a:xfrm>
          <a:prstGeom prst="rect">
            <a:avLst/>
          </a:prstGeom>
          <a:noFill/>
        </p:spPr>
      </p:pic>
      <p:pic>
        <p:nvPicPr>
          <p:cNvPr id="17412" name="Picture 4" descr="Анализ произведения Слово о полку Игореве в стихот. - 22 Декабря 2013 - Blog - Agromas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643050"/>
            <a:ext cx="3888013" cy="2095488"/>
          </a:xfrm>
          <a:prstGeom prst="rect">
            <a:avLst/>
          </a:prstGeom>
          <a:noFill/>
        </p:spPr>
      </p:pic>
      <p:pic>
        <p:nvPicPr>
          <p:cNvPr id="17414" name="Picture 6" descr="http://im3-tub-ru.yandex.net/i?id=2bbbc2859802396cb14cec8c4cc9e718-56-144&amp;n=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4643446"/>
            <a:ext cx="1905000" cy="1428750"/>
          </a:xfrm>
          <a:prstGeom prst="rect">
            <a:avLst/>
          </a:prstGeom>
          <a:noFill/>
        </p:spPr>
      </p:pic>
      <p:pic>
        <p:nvPicPr>
          <p:cNvPr id="17416" name="Picture 8" descr="Самая маленькая книга и книга которой не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4500570"/>
            <a:ext cx="1561635" cy="1661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Заголовок 1"/>
          <p:cNvSpPr>
            <a:spLocks noGrp="1"/>
          </p:cNvSpPr>
          <p:nvPr>
            <p:ph type="title"/>
          </p:nvPr>
        </p:nvSpPr>
        <p:spPr>
          <a:xfrm>
            <a:off x="1295400" y="214290"/>
            <a:ext cx="7086600" cy="928694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01379" name="Текст 2"/>
          <p:cNvSpPr>
            <a:spLocks noGrp="1"/>
          </p:cNvSpPr>
          <p:nvPr>
            <p:ph type="body" sz="half" idx="1"/>
          </p:nvPr>
        </p:nvSpPr>
        <p:spPr>
          <a:xfrm>
            <a:off x="500034" y="1142984"/>
            <a:ext cx="4262466" cy="5029216"/>
          </a:xfrm>
        </p:spPr>
        <p:txBody>
          <a:bodyPr/>
          <a:lstStyle/>
          <a:p>
            <a:r>
              <a:rPr lang="ru-RU" sz="2400" b="1" dirty="0" smtClean="0"/>
              <a:t>200 лет – </a:t>
            </a:r>
          </a:p>
          <a:p>
            <a:r>
              <a:rPr lang="ru-RU" sz="2400" b="1" dirty="0" smtClean="0"/>
              <a:t>«Золотой горшок» </a:t>
            </a:r>
          </a:p>
          <a:p>
            <a:pPr>
              <a:buNone/>
            </a:pPr>
            <a:r>
              <a:rPr lang="ru-RU" sz="2400" dirty="0" smtClean="0"/>
              <a:t>Э.Т.Гофмана (1815)</a:t>
            </a:r>
          </a:p>
          <a:p>
            <a:endParaRPr lang="ru-RU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357959"/>
            <a:ext cx="9144000" cy="423842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54274" name="Picture 2" descr="Купить книгу &quot;Золотой горшок и другие истории&quot; Эрнст Теодор Амадей Гофман в книжном интернет-магазине Read.r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8" y="1714488"/>
            <a:ext cx="3131104" cy="3967158"/>
          </a:xfrm>
          <a:prstGeom prst="rect">
            <a:avLst/>
          </a:prstGeom>
          <a:noFill/>
        </p:spPr>
      </p:pic>
      <p:pic>
        <p:nvPicPr>
          <p:cNvPr id="54276" name="Picture 4" descr="Результаты поиска книг БукРивер - читайте бумажные книги бесплатно. Поменять, подарить или получить в подарок книгу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786190"/>
            <a:ext cx="1905000" cy="2457451"/>
          </a:xfrm>
          <a:prstGeom prst="rect">
            <a:avLst/>
          </a:prstGeom>
          <a:noFill/>
        </p:spPr>
      </p:pic>
      <p:pic>
        <p:nvPicPr>
          <p:cNvPr id="54278" name="Picture 6" descr="dewald Книжки с картинкам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2857496"/>
            <a:ext cx="2180186" cy="3095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Заголовок 1"/>
          <p:cNvSpPr>
            <a:spLocks noGrp="1"/>
          </p:cNvSpPr>
          <p:nvPr>
            <p:ph type="title"/>
          </p:nvPr>
        </p:nvSpPr>
        <p:spPr>
          <a:xfrm>
            <a:off x="1357290" y="0"/>
            <a:ext cx="7086600" cy="1000108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00355" name="Текст 2"/>
          <p:cNvSpPr>
            <a:spLocks noGrp="1"/>
          </p:cNvSpPr>
          <p:nvPr>
            <p:ph type="body" sz="half" idx="1"/>
          </p:nvPr>
        </p:nvSpPr>
        <p:spPr>
          <a:xfrm>
            <a:off x="571472" y="1428736"/>
            <a:ext cx="4191028" cy="4743464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195 лет – </a:t>
            </a:r>
          </a:p>
          <a:p>
            <a:r>
              <a:rPr lang="ru-RU" sz="2400" b="1" dirty="0" smtClean="0"/>
              <a:t>«Руслан и Людмила»</a:t>
            </a:r>
            <a:r>
              <a:rPr lang="ru-RU" sz="2400" dirty="0" smtClean="0"/>
              <a:t> А.С.Пушкина (1820)</a:t>
            </a:r>
          </a:p>
          <a:p>
            <a:endParaRPr lang="ru-RU" sz="2400" dirty="0" smtClean="0"/>
          </a:p>
        </p:txBody>
      </p:sp>
      <p:pic>
        <p:nvPicPr>
          <p:cNvPr id="100356" name="Содержимое 4" descr="Руслан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357818" y="1428736"/>
            <a:ext cx="3467100" cy="2706688"/>
          </a:xfr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507163"/>
            <a:ext cx="9144000" cy="274637"/>
          </a:xfrm>
        </p:spPr>
        <p:txBody>
          <a:bodyPr/>
          <a:lstStyle/>
          <a:p>
            <a:pPr algn="ctr">
              <a:defRPr/>
            </a:pPr>
            <a:r>
              <a:rPr lang="ru-RU" smtClean="0"/>
              <a:t>Календарь 2015</a:t>
            </a:r>
            <a:endParaRPr lang="ru-RU"/>
          </a:p>
        </p:txBody>
      </p:sp>
      <p:pic>
        <p:nvPicPr>
          <p:cNvPr id="100357" name="Рисунок 5" descr="Руслан и Лю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4357694"/>
            <a:ext cx="28575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 descr="http://go2.imgsmail.ru/imgpreview?key=http%3A//static.diary.ru/userdir/8/9/2/9/892989/74727148.jpg&amp;mb=imgdb_preview_11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86644" y="4429132"/>
            <a:ext cx="1419956" cy="1943098"/>
          </a:xfrm>
          <a:prstGeom prst="rect">
            <a:avLst/>
          </a:prstGeom>
          <a:noFill/>
        </p:spPr>
      </p:pic>
      <p:pic>
        <p:nvPicPr>
          <p:cNvPr id="43014" name="Picture 6" descr="http://bookbee.ru/wp-content/uploads/2013/01/bb_11621.jp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2786058"/>
            <a:ext cx="2447817" cy="33813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Заголовок 1"/>
          <p:cNvSpPr>
            <a:spLocks noGrp="1"/>
          </p:cNvSpPr>
          <p:nvPr>
            <p:ph type="title"/>
          </p:nvPr>
        </p:nvSpPr>
        <p:spPr>
          <a:xfrm>
            <a:off x="1295400" y="214290"/>
            <a:ext cx="7086600" cy="928694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01379" name="Текст 2"/>
          <p:cNvSpPr>
            <a:spLocks noGrp="1"/>
          </p:cNvSpPr>
          <p:nvPr>
            <p:ph type="body" sz="half" idx="1"/>
          </p:nvPr>
        </p:nvSpPr>
        <p:spPr>
          <a:xfrm>
            <a:off x="500034" y="1142984"/>
            <a:ext cx="4262466" cy="5029216"/>
          </a:xfrm>
        </p:spPr>
        <p:txBody>
          <a:bodyPr/>
          <a:lstStyle/>
          <a:p>
            <a:r>
              <a:rPr lang="ru-RU" sz="2400" b="1" dirty="0" smtClean="0"/>
              <a:t>190 лет – </a:t>
            </a:r>
          </a:p>
          <a:p>
            <a:r>
              <a:rPr lang="ru-RU" sz="2400" b="1" dirty="0" smtClean="0"/>
              <a:t>«Борис Годунов» </a:t>
            </a:r>
            <a:r>
              <a:rPr lang="ru-RU" sz="2400" dirty="0" smtClean="0"/>
              <a:t>А.С.Пушкина (1825)</a:t>
            </a:r>
          </a:p>
          <a:p>
            <a:endParaRPr lang="ru-RU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357959"/>
            <a:ext cx="9144000" cy="423842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101380" name="Рисунок 5" descr="Борис Год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72330" y="1285860"/>
            <a:ext cx="1757473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1" name="Рисунок 7" descr="Борис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2928934"/>
            <a:ext cx="3000396" cy="2027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 descr="http://museum.ru/imgB.asp?11386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4071942"/>
            <a:ext cx="3143240" cy="2263134"/>
          </a:xfrm>
          <a:prstGeom prst="rect">
            <a:avLst/>
          </a:prstGeom>
          <a:noFill/>
        </p:spPr>
      </p:pic>
      <p:pic>
        <p:nvPicPr>
          <p:cNvPr id="41988" name="Picture 4" descr="http://frwd-books.ru/images/siluet013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3500438"/>
            <a:ext cx="2071670" cy="2651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Заголовок 1"/>
          <p:cNvSpPr>
            <a:spLocks noGrp="1"/>
          </p:cNvSpPr>
          <p:nvPr>
            <p:ph type="title"/>
          </p:nvPr>
        </p:nvSpPr>
        <p:spPr>
          <a:xfrm>
            <a:off x="1295400" y="214290"/>
            <a:ext cx="7086600" cy="928694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01379" name="Текст 2"/>
          <p:cNvSpPr>
            <a:spLocks noGrp="1"/>
          </p:cNvSpPr>
          <p:nvPr>
            <p:ph type="body" sz="half" idx="1"/>
          </p:nvPr>
        </p:nvSpPr>
        <p:spPr>
          <a:xfrm>
            <a:off x="642910" y="1571612"/>
            <a:ext cx="4119590" cy="4600588"/>
          </a:xfrm>
        </p:spPr>
        <p:txBody>
          <a:bodyPr/>
          <a:lstStyle/>
          <a:p>
            <a:r>
              <a:rPr lang="ru-RU" sz="2400" b="1" dirty="0" smtClean="0"/>
              <a:t>185 лет – </a:t>
            </a:r>
          </a:p>
          <a:p>
            <a:r>
              <a:rPr lang="ru-RU" sz="2400" b="1" dirty="0" smtClean="0"/>
              <a:t>«Маленькие трагедии» </a:t>
            </a:r>
            <a:r>
              <a:rPr lang="ru-RU" sz="2400" dirty="0" smtClean="0"/>
              <a:t>А.С.Пушкина (1830)</a:t>
            </a:r>
          </a:p>
          <a:p>
            <a:endParaRPr lang="ru-RU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357959"/>
            <a:ext cx="9144000" cy="423842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20482" name="Picture 2" descr="ФАВОРСКИЙ Владимир Андреевич. Барон. Иллюстрация к &quot;Маленьким трагедиям&quot; А. С. Пушкина. &quot;Скупой рыцарь&quot;. 1961. Ксилографи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4143380"/>
            <a:ext cx="2753409" cy="2214538"/>
          </a:xfrm>
          <a:prstGeom prst="rect">
            <a:avLst/>
          </a:prstGeom>
          <a:noFill/>
        </p:spPr>
      </p:pic>
      <p:pic>
        <p:nvPicPr>
          <p:cNvPr id="20484" name="Picture 4" descr="Графика 1966 - - Всеобщая история искусств. Том 6, книга вторая. Искусство 20 век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4357694"/>
            <a:ext cx="3897524" cy="2094919"/>
          </a:xfrm>
          <a:prstGeom prst="rect">
            <a:avLst/>
          </a:prstGeom>
          <a:noFill/>
        </p:spPr>
      </p:pic>
      <p:pic>
        <p:nvPicPr>
          <p:cNvPr id="20486" name="Picture 6" descr="Рисунок Пушкина. Пушкин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3372" y="1714488"/>
            <a:ext cx="1950830" cy="3143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Заголовок 1"/>
          <p:cNvSpPr>
            <a:spLocks noGrp="1"/>
          </p:cNvSpPr>
          <p:nvPr>
            <p:ph type="title"/>
          </p:nvPr>
        </p:nvSpPr>
        <p:spPr>
          <a:xfrm>
            <a:off x="1295400" y="214290"/>
            <a:ext cx="7086600" cy="928694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01379" name="Текст 2"/>
          <p:cNvSpPr>
            <a:spLocks noGrp="1"/>
          </p:cNvSpPr>
          <p:nvPr>
            <p:ph type="body" sz="half" idx="1"/>
          </p:nvPr>
        </p:nvSpPr>
        <p:spPr>
          <a:xfrm>
            <a:off x="0" y="1571612"/>
            <a:ext cx="4762500" cy="4600588"/>
          </a:xfrm>
        </p:spPr>
        <p:txBody>
          <a:bodyPr/>
          <a:lstStyle/>
          <a:p>
            <a:r>
              <a:rPr lang="ru-RU" sz="2400" b="1" dirty="0" smtClean="0"/>
              <a:t>185 лет – </a:t>
            </a:r>
          </a:p>
          <a:p>
            <a:r>
              <a:rPr lang="ru-RU" sz="2400" b="1" dirty="0" smtClean="0"/>
              <a:t>«Сказка о попе и работнике его </a:t>
            </a:r>
            <a:r>
              <a:rPr lang="ru-RU" sz="2400" b="1" dirty="0" err="1" smtClean="0"/>
              <a:t>Балде</a:t>
            </a:r>
            <a:r>
              <a:rPr lang="ru-RU" sz="2400" b="1" dirty="0" smtClean="0"/>
              <a:t>» </a:t>
            </a:r>
            <a:r>
              <a:rPr lang="ru-RU" sz="2400" dirty="0" smtClean="0"/>
              <a:t>А.С.Пушкина (1830)</a:t>
            </a:r>
          </a:p>
          <a:p>
            <a:endParaRPr lang="ru-RU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357959"/>
            <a:ext cx="9144000" cy="423842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90116" name="Picture 4" descr="Позитифф во фсём - Новогоднее поздравление брату. В.А.Милашевский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357562"/>
            <a:ext cx="4857752" cy="3060384"/>
          </a:xfrm>
          <a:prstGeom prst="rect">
            <a:avLst/>
          </a:prstGeom>
          <a:noFill/>
        </p:spPr>
      </p:pic>
      <p:pic>
        <p:nvPicPr>
          <p:cNvPr id="90118" name="Picture 6" descr="Пушкин. Большая советская энциклопедия. понят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1285860"/>
            <a:ext cx="3563876" cy="2124070"/>
          </a:xfrm>
          <a:prstGeom prst="rect">
            <a:avLst/>
          </a:prstGeom>
          <a:noFill/>
        </p:spPr>
      </p:pic>
      <p:pic>
        <p:nvPicPr>
          <p:cNvPr id="90120" name="Picture 8" descr="Иллюстрация 10 из 19 для Сказка о попе и о работнике его Балде - Александр Пушкин Лабиринт - книги. Источник: Еленушк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62" y="3871798"/>
            <a:ext cx="2857552" cy="23896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Заголовок 1"/>
          <p:cNvSpPr>
            <a:spLocks noGrp="1"/>
          </p:cNvSpPr>
          <p:nvPr>
            <p:ph type="title"/>
          </p:nvPr>
        </p:nvSpPr>
        <p:spPr>
          <a:xfrm>
            <a:off x="1295400" y="214290"/>
            <a:ext cx="7086600" cy="928694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01379" name="Текст 2"/>
          <p:cNvSpPr>
            <a:spLocks noGrp="1"/>
          </p:cNvSpPr>
          <p:nvPr>
            <p:ph type="body" sz="half" idx="1"/>
          </p:nvPr>
        </p:nvSpPr>
        <p:spPr>
          <a:xfrm>
            <a:off x="142844" y="1571612"/>
            <a:ext cx="4619656" cy="4600588"/>
          </a:xfrm>
        </p:spPr>
        <p:txBody>
          <a:bodyPr/>
          <a:lstStyle/>
          <a:p>
            <a:r>
              <a:rPr lang="ru-RU" sz="2400" b="1" dirty="0" smtClean="0"/>
              <a:t>180 лет – </a:t>
            </a:r>
          </a:p>
          <a:p>
            <a:r>
              <a:rPr lang="ru-RU" sz="2400" b="1" dirty="0" smtClean="0"/>
              <a:t>«</a:t>
            </a:r>
            <a:r>
              <a:rPr lang="ru-RU" sz="2400" b="1" dirty="0" err="1" smtClean="0"/>
              <a:t>Дюймовочка</a:t>
            </a:r>
            <a:r>
              <a:rPr lang="ru-RU" sz="2400" b="1" dirty="0" smtClean="0"/>
              <a:t>» </a:t>
            </a:r>
          </a:p>
          <a:p>
            <a:pPr>
              <a:buNone/>
            </a:pPr>
            <a:r>
              <a:rPr lang="ru-RU" sz="2400" dirty="0" smtClean="0"/>
              <a:t>Х.К. Андерсена (1835)</a:t>
            </a:r>
          </a:p>
          <a:p>
            <a:endParaRPr lang="ru-RU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357959"/>
            <a:ext cx="9144000" cy="423842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89090" name="Picture 2" descr="çizgili masallar: Thumbelina by Lisbeth Zwerg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2214554"/>
            <a:ext cx="2884808" cy="2643206"/>
          </a:xfrm>
          <a:prstGeom prst="rect">
            <a:avLst/>
          </a:prstGeom>
          <a:noFill/>
        </p:spPr>
      </p:pic>
      <p:pic>
        <p:nvPicPr>
          <p:cNvPr id="89092" name="Picture 4" descr="Ганс Христиан Андерсен.Сказка о девочке из цветка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571876"/>
            <a:ext cx="3357554" cy="2754632"/>
          </a:xfrm>
          <a:prstGeom prst="rect">
            <a:avLst/>
          </a:prstGeom>
          <a:noFill/>
        </p:spPr>
      </p:pic>
      <p:pic>
        <p:nvPicPr>
          <p:cNvPr id="89094" name="Picture 6" descr="Шедевры книжной иллюстрации - детям - Андерсен Г.Х. - Дюймовочка 2011, PDF, RU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78" y="3929066"/>
            <a:ext cx="1802869" cy="2438382"/>
          </a:xfrm>
          <a:prstGeom prst="rect">
            <a:avLst/>
          </a:prstGeom>
          <a:noFill/>
        </p:spPr>
      </p:pic>
      <p:pic>
        <p:nvPicPr>
          <p:cNvPr id="89096" name="Picture 8" descr="205 лет со дня рождения Ганса Христиана Андерсен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9454" y="1357298"/>
            <a:ext cx="1895176" cy="24050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rgbClr val="0033CC"/>
                </a:solidFill>
              </a:rPr>
              <a:t>Русская классика</a:t>
            </a:r>
            <a:endParaRPr lang="ru-RU" b="1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714348" y="6305550"/>
            <a:ext cx="7896252" cy="476250"/>
          </a:xfrm>
        </p:spPr>
        <p:txBody>
          <a:bodyPr/>
          <a:lstStyle/>
          <a:p>
            <a:pPr algn="ctr"/>
            <a:r>
              <a:rPr lang="ru-RU" smtClean="0"/>
              <a:t>Календарь 2015</a:t>
            </a:r>
            <a:endParaRPr lang="ru-RU" dirty="0"/>
          </a:p>
        </p:txBody>
      </p:sp>
      <p:sp>
        <p:nvSpPr>
          <p:cNvPr id="45059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dirty="0" smtClean="0"/>
              <a:t>15 января – </a:t>
            </a:r>
          </a:p>
          <a:p>
            <a:r>
              <a:rPr lang="ru-RU" sz="2400" b="1" dirty="0" smtClean="0"/>
              <a:t>220 лет</a:t>
            </a:r>
            <a:r>
              <a:rPr lang="ru-RU" sz="2400" dirty="0" smtClean="0"/>
              <a:t> со дня рождения поэта, драматурга, дипломата</a:t>
            </a:r>
          </a:p>
          <a:p>
            <a:r>
              <a:rPr lang="ru-RU" sz="2400" dirty="0" smtClean="0"/>
              <a:t> </a:t>
            </a:r>
            <a:r>
              <a:rPr lang="ru-RU" sz="2400" b="1" dirty="0" smtClean="0"/>
              <a:t>Александра Сергеевича </a:t>
            </a:r>
            <a:r>
              <a:rPr lang="ru-RU" sz="2400" b="1" dirty="0" err="1" smtClean="0"/>
              <a:t>Грибоедова</a:t>
            </a:r>
            <a:r>
              <a:rPr lang="ru-RU" sz="2400" dirty="0" smtClean="0"/>
              <a:t> </a:t>
            </a:r>
          </a:p>
          <a:p>
            <a:r>
              <a:rPr lang="ru-RU" sz="2400" dirty="0" smtClean="0"/>
              <a:t>(1795–1829)</a:t>
            </a:r>
          </a:p>
        </p:txBody>
      </p:sp>
      <p:pic>
        <p:nvPicPr>
          <p:cNvPr id="45060" name="Содержимое 4" descr="griboyedov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286512" y="1714488"/>
            <a:ext cx="2500330" cy="3410615"/>
          </a:xfrm>
        </p:spPr>
      </p:pic>
      <p:pic>
        <p:nvPicPr>
          <p:cNvPr id="45061" name="Рисунок 5" descr="Горе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2071678"/>
            <a:ext cx="1357517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TextBox 5"/>
          <p:cNvSpPr txBox="1">
            <a:spLocks noChangeArrowheads="1"/>
          </p:cNvSpPr>
          <p:nvPr/>
        </p:nvSpPr>
        <p:spPr bwMode="auto">
          <a:xfrm>
            <a:off x="714375" y="657225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79874" name="Picture 2" descr="http://www.bookin.org.ru/book/445042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1802" y="4000504"/>
            <a:ext cx="1214446" cy="1983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Заголовок 1"/>
          <p:cNvSpPr>
            <a:spLocks noGrp="1"/>
          </p:cNvSpPr>
          <p:nvPr>
            <p:ph type="title"/>
          </p:nvPr>
        </p:nvSpPr>
        <p:spPr>
          <a:xfrm>
            <a:off x="1295400" y="214290"/>
            <a:ext cx="7086600" cy="928694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01379" name="Текст 2"/>
          <p:cNvSpPr>
            <a:spLocks noGrp="1"/>
          </p:cNvSpPr>
          <p:nvPr>
            <p:ph type="body" sz="half" idx="1"/>
          </p:nvPr>
        </p:nvSpPr>
        <p:spPr>
          <a:xfrm>
            <a:off x="500034" y="1500174"/>
            <a:ext cx="4262466" cy="4672026"/>
          </a:xfrm>
        </p:spPr>
        <p:txBody>
          <a:bodyPr/>
          <a:lstStyle/>
          <a:p>
            <a:r>
              <a:rPr lang="ru-RU" sz="2400" b="1" dirty="0" smtClean="0"/>
              <a:t>180 лет – </a:t>
            </a:r>
          </a:p>
          <a:p>
            <a:r>
              <a:rPr lang="ru-RU" sz="2400" b="1" dirty="0" smtClean="0"/>
              <a:t>«Тарас </a:t>
            </a:r>
            <a:r>
              <a:rPr lang="ru-RU" sz="2400" b="1" dirty="0" err="1" smtClean="0"/>
              <a:t>Бульба</a:t>
            </a:r>
            <a:r>
              <a:rPr lang="ru-RU" sz="2400" b="1" dirty="0" smtClean="0"/>
              <a:t>» </a:t>
            </a:r>
          </a:p>
          <a:p>
            <a:pPr>
              <a:buNone/>
            </a:pPr>
            <a:r>
              <a:rPr lang="ru-RU" sz="2400" dirty="0" smtClean="0"/>
              <a:t>    Н.В.Гоголя (1835)</a:t>
            </a:r>
          </a:p>
          <a:p>
            <a:endParaRPr lang="ru-RU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357959"/>
            <a:ext cx="9144000" cy="423842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88066" name="Picture 2" descr="Повесть тарас бульба сочинение 2014 Тарас бульба - главный герой повести н в гоголя тарас бульб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1643050"/>
            <a:ext cx="3280790" cy="4320383"/>
          </a:xfrm>
          <a:prstGeom prst="rect">
            <a:avLst/>
          </a:prstGeom>
          <a:noFill/>
        </p:spPr>
      </p:pic>
      <p:pic>
        <p:nvPicPr>
          <p:cNvPr id="88068" name="Picture 4" descr="Lib.ru/Классика: Гоголь Николай Васильевич. Тарас Бульба (Редакция 1835 г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286124"/>
            <a:ext cx="4286248" cy="28396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Заголовок 1"/>
          <p:cNvSpPr>
            <a:spLocks noGrp="1"/>
          </p:cNvSpPr>
          <p:nvPr>
            <p:ph type="title"/>
          </p:nvPr>
        </p:nvSpPr>
        <p:spPr>
          <a:xfrm>
            <a:off x="1295400" y="214290"/>
            <a:ext cx="7086600" cy="928694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01379" name="Текст 2"/>
          <p:cNvSpPr>
            <a:spLocks noGrp="1"/>
          </p:cNvSpPr>
          <p:nvPr>
            <p:ph type="body" sz="half" idx="1"/>
          </p:nvPr>
        </p:nvSpPr>
        <p:spPr>
          <a:xfrm>
            <a:off x="500034" y="1142984"/>
            <a:ext cx="4262466" cy="5029216"/>
          </a:xfrm>
        </p:spPr>
        <p:txBody>
          <a:bodyPr/>
          <a:lstStyle/>
          <a:p>
            <a:r>
              <a:rPr lang="ru-RU" sz="2400" b="1" dirty="0" smtClean="0"/>
              <a:t>180 лет – </a:t>
            </a:r>
          </a:p>
          <a:p>
            <a:r>
              <a:rPr lang="ru-RU" sz="2400" b="1" dirty="0" smtClean="0"/>
              <a:t>«Ледяной дом»</a:t>
            </a:r>
          </a:p>
          <a:p>
            <a:pPr>
              <a:buNone/>
            </a:pPr>
            <a:r>
              <a:rPr lang="ru-RU" sz="2400" dirty="0" smtClean="0"/>
              <a:t>     И.И.Лажечникова     (1835)</a:t>
            </a:r>
          </a:p>
          <a:p>
            <a:endParaRPr lang="ru-RU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357959"/>
            <a:ext cx="9144000" cy="423842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87042" name="Picture 2" descr="Ледяной до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1643050"/>
            <a:ext cx="2985669" cy="4381484"/>
          </a:xfrm>
          <a:prstGeom prst="rect">
            <a:avLst/>
          </a:prstGeom>
          <a:noFill/>
        </p:spPr>
      </p:pic>
      <p:pic>
        <p:nvPicPr>
          <p:cNvPr id="87044" name="Picture 4" descr="Ответы@Mail.Ru: В какой стране мира и когда был построен первый ледовый дворец?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3786190"/>
            <a:ext cx="4029075" cy="22669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Заголовок 1"/>
          <p:cNvSpPr>
            <a:spLocks noGrp="1"/>
          </p:cNvSpPr>
          <p:nvPr>
            <p:ph type="title"/>
          </p:nvPr>
        </p:nvSpPr>
        <p:spPr>
          <a:xfrm>
            <a:off x="1295400" y="214290"/>
            <a:ext cx="7086600" cy="928694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01379" name="Текст 2"/>
          <p:cNvSpPr>
            <a:spLocks noGrp="1"/>
          </p:cNvSpPr>
          <p:nvPr>
            <p:ph type="body" sz="half" idx="1"/>
          </p:nvPr>
        </p:nvSpPr>
        <p:spPr>
          <a:xfrm>
            <a:off x="142844" y="1357298"/>
            <a:ext cx="4619656" cy="4814902"/>
          </a:xfrm>
        </p:spPr>
        <p:txBody>
          <a:bodyPr/>
          <a:lstStyle/>
          <a:p>
            <a:r>
              <a:rPr lang="ru-RU" sz="2400" b="1" dirty="0" smtClean="0"/>
              <a:t>180 лет – </a:t>
            </a:r>
          </a:p>
          <a:p>
            <a:r>
              <a:rPr lang="ru-RU" sz="2400" b="1" dirty="0" smtClean="0"/>
              <a:t>«Калевала» </a:t>
            </a:r>
            <a:r>
              <a:rPr lang="ru-RU" sz="2400" dirty="0" smtClean="0"/>
              <a:t>-</a:t>
            </a:r>
          </a:p>
          <a:p>
            <a:pPr>
              <a:buNone/>
            </a:pPr>
            <a:r>
              <a:rPr lang="ru-RU" sz="2400" b="1" dirty="0" smtClean="0"/>
              <a:t>    </a:t>
            </a:r>
            <a:r>
              <a:rPr lang="ru-RU" sz="2400" dirty="0" smtClean="0"/>
              <a:t>карело-финский эпос </a:t>
            </a:r>
            <a:endParaRPr lang="ru-RU" sz="2400" b="1" dirty="0" smtClean="0"/>
          </a:p>
          <a:p>
            <a:pPr>
              <a:buNone/>
            </a:pPr>
            <a:r>
              <a:rPr lang="ru-RU" sz="2400" dirty="0" smtClean="0"/>
              <a:t>    (1835)</a:t>
            </a:r>
          </a:p>
          <a:p>
            <a:endParaRPr lang="ru-RU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357959"/>
            <a:ext cx="9144000" cy="423842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86018" name="Picture 2" descr="Иллюстрации к Калевале(карело-финский эпос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071942"/>
            <a:ext cx="3500462" cy="2138185"/>
          </a:xfrm>
          <a:prstGeom prst="rect">
            <a:avLst/>
          </a:prstGeom>
          <a:noFill/>
        </p:spPr>
      </p:pic>
      <p:pic>
        <p:nvPicPr>
          <p:cNvPr id="86020" name="Picture 4" descr="Иллюстрация 26 из 60 для Калевала Лабиринт - книг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1500174"/>
            <a:ext cx="4357686" cy="2581723"/>
          </a:xfrm>
          <a:prstGeom prst="rect">
            <a:avLst/>
          </a:prstGeom>
          <a:noFill/>
        </p:spPr>
      </p:pic>
      <p:pic>
        <p:nvPicPr>
          <p:cNvPr id="86022" name="Picture 6" descr="&quot;Калевала&quot; - книга на все времена - Виртуальные галереи - Ресурсы - Финно-угорские библиотеки Росси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214818"/>
            <a:ext cx="2206314" cy="2166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Заголовок 1"/>
          <p:cNvSpPr>
            <a:spLocks noGrp="1"/>
          </p:cNvSpPr>
          <p:nvPr>
            <p:ph type="title"/>
          </p:nvPr>
        </p:nvSpPr>
        <p:spPr>
          <a:xfrm>
            <a:off x="1285852" y="0"/>
            <a:ext cx="7086600" cy="1142984"/>
          </a:xfrm>
        </p:spPr>
        <p:txBody>
          <a:bodyPr>
            <a:normAutofit/>
          </a:bodyPr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02403" name="Текст 2"/>
          <p:cNvSpPr>
            <a:spLocks noGrp="1"/>
          </p:cNvSpPr>
          <p:nvPr>
            <p:ph type="body" sz="half" idx="1"/>
          </p:nvPr>
        </p:nvSpPr>
        <p:spPr>
          <a:xfrm>
            <a:off x="357158" y="1643050"/>
            <a:ext cx="4405342" cy="4529150"/>
          </a:xfrm>
        </p:spPr>
        <p:txBody>
          <a:bodyPr/>
          <a:lstStyle/>
          <a:p>
            <a:r>
              <a:rPr lang="ru-RU" sz="2400" b="1" dirty="0" smtClean="0"/>
              <a:t>175 лет –</a:t>
            </a:r>
          </a:p>
          <a:p>
            <a:r>
              <a:rPr lang="ru-RU" sz="2400" b="1" dirty="0" smtClean="0"/>
              <a:t> «Герой нашего времени»</a:t>
            </a:r>
            <a:r>
              <a:rPr lang="ru-RU" sz="2400" dirty="0" smtClean="0"/>
              <a:t> М.Ю.Лермонтова (1840)</a:t>
            </a:r>
          </a:p>
          <a:p>
            <a:endParaRPr lang="ru-RU" dirty="0" smtClean="0"/>
          </a:p>
        </p:txBody>
      </p:sp>
      <p:pic>
        <p:nvPicPr>
          <p:cNvPr id="102404" name="Содержимое 4" descr="Герой нашего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786578" y="1643050"/>
            <a:ext cx="2228848" cy="2971797"/>
          </a:xfr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507163"/>
            <a:ext cx="9144000" cy="274637"/>
          </a:xfrm>
        </p:spPr>
        <p:txBody>
          <a:bodyPr/>
          <a:lstStyle/>
          <a:p>
            <a:pPr algn="ctr">
              <a:defRPr/>
            </a:pPr>
            <a:r>
              <a:rPr lang="ru-RU" smtClean="0"/>
              <a:t>Календарь 2015</a:t>
            </a:r>
            <a:endParaRPr lang="ru-RU" dirty="0"/>
          </a:p>
        </p:txBody>
      </p:sp>
      <p:pic>
        <p:nvPicPr>
          <p:cNvPr id="102405" name="Рисунок 5" descr="Герой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13" y="4786322"/>
            <a:ext cx="2643187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 descr="http://img0.liveinternet.ru/images/attach/c/5/86/694/86694664_Bexteev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3306" y="3357562"/>
            <a:ext cx="2120230" cy="2928934"/>
          </a:xfrm>
          <a:prstGeom prst="rect">
            <a:avLst/>
          </a:prstGeom>
          <a:noFill/>
        </p:spPr>
      </p:pic>
      <p:pic>
        <p:nvPicPr>
          <p:cNvPr id="40964" name="Picture 4" descr="http://lermontov.sch1262.ru/images/11/hero/005g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58" y="3357562"/>
            <a:ext cx="1968962" cy="28098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Заголовок 1"/>
          <p:cNvSpPr>
            <a:spLocks noGrp="1"/>
          </p:cNvSpPr>
          <p:nvPr>
            <p:ph type="title"/>
          </p:nvPr>
        </p:nvSpPr>
        <p:spPr>
          <a:xfrm>
            <a:off x="1295400" y="142852"/>
            <a:ext cx="7086600" cy="857256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03427" name="Текст 2"/>
          <p:cNvSpPr>
            <a:spLocks noGrp="1"/>
          </p:cNvSpPr>
          <p:nvPr>
            <p:ph type="body" sz="half" idx="1"/>
          </p:nvPr>
        </p:nvSpPr>
        <p:spPr>
          <a:xfrm>
            <a:off x="142844" y="1285860"/>
            <a:ext cx="4619656" cy="4886340"/>
          </a:xfrm>
        </p:spPr>
        <p:txBody>
          <a:bodyPr/>
          <a:lstStyle/>
          <a:p>
            <a:r>
              <a:rPr lang="ru-RU" sz="2400" b="1" dirty="0" smtClean="0"/>
              <a:t>175 лет –</a:t>
            </a:r>
          </a:p>
          <a:p>
            <a:r>
              <a:rPr lang="ru-RU" sz="2400" b="1" dirty="0" smtClean="0"/>
              <a:t>«Мцыри»</a:t>
            </a:r>
            <a:r>
              <a:rPr lang="ru-RU" sz="2400" dirty="0" smtClean="0"/>
              <a:t> М.Ю.Лермонтова (1840)</a:t>
            </a:r>
          </a:p>
          <a:p>
            <a:endParaRPr lang="ru-RU" dirty="0" smtClean="0"/>
          </a:p>
        </p:txBody>
      </p:sp>
      <p:pic>
        <p:nvPicPr>
          <p:cNvPr id="103428" name="Содержимое 4" descr="Мцыри.gif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00760" y="1428736"/>
            <a:ext cx="2190750" cy="2200275"/>
          </a:xfr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507163"/>
            <a:ext cx="9144000" cy="274637"/>
          </a:xfrm>
        </p:spPr>
        <p:txBody>
          <a:bodyPr/>
          <a:lstStyle/>
          <a:p>
            <a:pPr algn="ctr">
              <a:defRPr/>
            </a:pPr>
            <a:r>
              <a:rPr lang="ru-RU" smtClean="0"/>
              <a:t>Календарь 2015</a:t>
            </a:r>
            <a:endParaRPr lang="ru-RU" dirty="0"/>
          </a:p>
        </p:txBody>
      </p:sp>
      <p:pic>
        <p:nvPicPr>
          <p:cNvPr id="103429" name="Рисунок 5" descr="Мцыри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500570"/>
            <a:ext cx="286702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2" descr="http://900igr.net/datai/literatura/Mtsyri/0017-010-Pochemu-pogib-Mtsyri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3714752"/>
            <a:ext cx="3714776" cy="2536662"/>
          </a:xfrm>
          <a:prstGeom prst="rect">
            <a:avLst/>
          </a:prstGeom>
          <a:noFill/>
        </p:spPr>
      </p:pic>
      <p:pic>
        <p:nvPicPr>
          <p:cNvPr id="39942" name="Picture 6" descr="http://900igr.net/datai/literatura/Lermontov-Mtsyri/0004-005-Lermontov-Mtsyri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86116" y="2714620"/>
            <a:ext cx="1643042" cy="20967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105475" name="Текст 2"/>
          <p:cNvSpPr>
            <a:spLocks noGrp="1"/>
          </p:cNvSpPr>
          <p:nvPr>
            <p:ph sz="quarter" idx="4294967295"/>
          </p:nvPr>
        </p:nvSpPr>
        <p:spPr>
          <a:xfrm>
            <a:off x="357158" y="1527175"/>
            <a:ext cx="8147080" cy="4572000"/>
          </a:xfrm>
        </p:spPr>
        <p:txBody>
          <a:bodyPr/>
          <a:lstStyle/>
          <a:p>
            <a:r>
              <a:rPr lang="ru-RU" sz="2400" b="1" dirty="0" smtClean="0"/>
              <a:t>175 лет –</a:t>
            </a:r>
          </a:p>
          <a:p>
            <a:r>
              <a:rPr lang="ru-RU" sz="2400" b="1" dirty="0" smtClean="0"/>
              <a:t> «Следопыт»</a:t>
            </a:r>
            <a:r>
              <a:rPr lang="ru-RU" sz="2400" dirty="0" smtClean="0"/>
              <a:t> </a:t>
            </a:r>
          </a:p>
          <a:p>
            <a:pPr>
              <a:buNone/>
            </a:pPr>
            <a:r>
              <a:rPr lang="ru-RU" sz="2400" dirty="0" smtClean="0"/>
              <a:t>     Ф.Купера (1840)</a:t>
            </a:r>
          </a:p>
          <a:p>
            <a:endParaRPr lang="ru-RU" dirty="0" smtClean="0"/>
          </a:p>
        </p:txBody>
      </p:sp>
      <p:pic>
        <p:nvPicPr>
          <p:cNvPr id="82946" name="Picture 2" descr="Аудиокниги скачать бесплатно без регистрации &quot; Страница 175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322" y="1772300"/>
            <a:ext cx="2857520" cy="4252263"/>
          </a:xfrm>
          <a:prstGeom prst="rect">
            <a:avLst/>
          </a:prstGeom>
          <a:noFill/>
        </p:spPr>
      </p:pic>
      <p:pic>
        <p:nvPicPr>
          <p:cNvPr id="82948" name="Picture 4" descr="ФЕНИМОР КУПЕР Следопыт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3000372"/>
            <a:ext cx="2343519" cy="3143224"/>
          </a:xfrm>
          <a:prstGeom prst="rect">
            <a:avLst/>
          </a:prstGeom>
          <a:noFill/>
        </p:spPr>
      </p:pic>
      <p:pic>
        <p:nvPicPr>
          <p:cNvPr id="82950" name="Picture 6" descr="Audiobooks &quot; Страница 4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286124"/>
            <a:ext cx="2170623" cy="28098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Заголовок 1"/>
          <p:cNvSpPr>
            <a:spLocks noGrp="1"/>
          </p:cNvSpPr>
          <p:nvPr>
            <p:ph type="title"/>
          </p:nvPr>
        </p:nvSpPr>
        <p:spPr>
          <a:xfrm>
            <a:off x="1357290" y="-285776"/>
            <a:ext cx="7086600" cy="1285861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04451" name="Текст 2"/>
          <p:cNvSpPr>
            <a:spLocks noGrp="1"/>
          </p:cNvSpPr>
          <p:nvPr>
            <p:ph type="body" sz="half" idx="1"/>
          </p:nvPr>
        </p:nvSpPr>
        <p:spPr>
          <a:xfrm>
            <a:off x="214282" y="1357298"/>
            <a:ext cx="4143375" cy="335280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170 лет – </a:t>
            </a:r>
          </a:p>
          <a:p>
            <a:r>
              <a:rPr lang="ru-RU" sz="2400" b="1" dirty="0" smtClean="0"/>
              <a:t>«Двадцать лет спустя»</a:t>
            </a:r>
          </a:p>
          <a:p>
            <a:r>
              <a:rPr lang="ru-RU" sz="2400" dirty="0" smtClean="0"/>
              <a:t>А.Дюма (1845)</a:t>
            </a:r>
          </a:p>
          <a:p>
            <a:endParaRPr lang="ru-RU" sz="2400" dirty="0" smtClean="0"/>
          </a:p>
        </p:txBody>
      </p:sp>
      <p:pic>
        <p:nvPicPr>
          <p:cNvPr id="104452" name="Содержимое 4" descr="20 лет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357950" y="1857364"/>
            <a:ext cx="2290763" cy="3000375"/>
          </a:xfr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57158" y="6429397"/>
            <a:ext cx="8572560" cy="352404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104453" name="Рисунок 5" descr="20 лет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3786190"/>
            <a:ext cx="1878952" cy="2405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2" descr="http://img.labirint.ru/images/comments_pic/1151/05lab79ce1324291050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2701" y="2362284"/>
            <a:ext cx="2714644" cy="3619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105475" name="Текст 2"/>
          <p:cNvSpPr>
            <a:spLocks noGrp="1"/>
          </p:cNvSpPr>
          <p:nvPr>
            <p:ph sz="quarter" idx="4294967295"/>
          </p:nvPr>
        </p:nvSpPr>
        <p:spPr>
          <a:xfrm>
            <a:off x="357158" y="1527175"/>
            <a:ext cx="8147080" cy="4572000"/>
          </a:xfrm>
        </p:spPr>
        <p:txBody>
          <a:bodyPr/>
          <a:lstStyle/>
          <a:p>
            <a:r>
              <a:rPr lang="ru-RU" sz="2400" b="1" dirty="0" smtClean="0"/>
              <a:t>170 лет –</a:t>
            </a:r>
          </a:p>
          <a:p>
            <a:r>
              <a:rPr lang="ru-RU" sz="2400" b="1" dirty="0" smtClean="0"/>
              <a:t> «Королева Марго»</a:t>
            </a:r>
            <a:r>
              <a:rPr lang="ru-RU" sz="2400" dirty="0" smtClean="0"/>
              <a:t> </a:t>
            </a:r>
          </a:p>
          <a:p>
            <a:r>
              <a:rPr lang="ru-RU" sz="2400" dirty="0" smtClean="0"/>
              <a:t>А.Дюма (1845)</a:t>
            </a:r>
          </a:p>
          <a:p>
            <a:endParaRPr lang="ru-RU" dirty="0" smtClean="0"/>
          </a:p>
        </p:txBody>
      </p:sp>
      <p:pic>
        <p:nvPicPr>
          <p:cNvPr id="105477" name="Рисунок 5" descr="Королева Мар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72396" y="1357298"/>
            <a:ext cx="1384188" cy="207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2" descr="http://designevr.narod.ru/photo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3571876"/>
            <a:ext cx="1763830" cy="2549536"/>
          </a:xfrm>
          <a:prstGeom prst="rect">
            <a:avLst/>
          </a:prstGeom>
          <a:noFill/>
        </p:spPr>
      </p:pic>
      <p:pic>
        <p:nvPicPr>
          <p:cNvPr id="37892" name="Picture 4" descr="http://designevr.narod.ru/photo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2571744"/>
            <a:ext cx="2451335" cy="3543293"/>
          </a:xfrm>
          <a:prstGeom prst="rect">
            <a:avLst/>
          </a:prstGeom>
          <a:noFill/>
        </p:spPr>
      </p:pic>
      <p:pic>
        <p:nvPicPr>
          <p:cNvPr id="37894" name="Picture 6" descr="http://designevr.narod.ru/photo1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36" y="3500438"/>
            <a:ext cx="1857388" cy="26847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106499" name="Текст 2"/>
          <p:cNvSpPr>
            <a:spLocks noGrp="1"/>
          </p:cNvSpPr>
          <p:nvPr>
            <p:ph type="body" sz="half" idx="4294967295"/>
          </p:nvPr>
        </p:nvSpPr>
        <p:spPr>
          <a:xfrm>
            <a:off x="0" y="1571612"/>
            <a:ext cx="3467100" cy="4600588"/>
          </a:xfrm>
        </p:spPr>
        <p:txBody>
          <a:bodyPr/>
          <a:lstStyle/>
          <a:p>
            <a:r>
              <a:rPr lang="ru-RU" sz="2400" b="1" dirty="0" smtClean="0"/>
              <a:t>170 лет – </a:t>
            </a:r>
          </a:p>
          <a:p>
            <a:r>
              <a:rPr lang="ru-RU" sz="2400" b="1" dirty="0" smtClean="0"/>
              <a:t>«Бедные люди»</a:t>
            </a:r>
            <a:r>
              <a:rPr lang="ru-RU" sz="2400" dirty="0" smtClean="0"/>
              <a:t> Ф.М.Достоевского (1845)</a:t>
            </a:r>
          </a:p>
          <a:p>
            <a:endParaRPr lang="ru-RU" dirty="0" smtClean="0"/>
          </a:p>
        </p:txBody>
      </p:sp>
      <p:pic>
        <p:nvPicPr>
          <p:cNvPr id="106501" name="Рисунок 5" descr="Бедные люди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64" y="4500570"/>
            <a:ext cx="1982788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2" descr="F_M_Dostoevskij__Bednye_lyudi_Belye_nochi_Netochka_Nezvanova_Krotkaya (200x331, 39Kb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1571612"/>
            <a:ext cx="1602845" cy="2652709"/>
          </a:xfrm>
          <a:prstGeom prst="rect">
            <a:avLst/>
          </a:prstGeom>
          <a:noFill/>
        </p:spPr>
      </p:pic>
      <p:pic>
        <p:nvPicPr>
          <p:cNvPr id="36868" name="Picture 4" descr="1661266_index_pic (450x600, 187Kb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3429000"/>
            <a:ext cx="1625195" cy="2166926"/>
          </a:xfrm>
          <a:prstGeom prst="rect">
            <a:avLst/>
          </a:prstGeom>
          <a:noFill/>
        </p:spPr>
      </p:pic>
      <p:pic>
        <p:nvPicPr>
          <p:cNvPr id="36870" name="Picture 6" descr="1661266_13175b46a86bf23fc92675451951d452 (408x650, 68Kb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3429000"/>
            <a:ext cx="1701158" cy="2714614"/>
          </a:xfrm>
          <a:prstGeom prst="rect">
            <a:avLst/>
          </a:prstGeom>
          <a:noFill/>
        </p:spPr>
      </p:pic>
      <p:pic>
        <p:nvPicPr>
          <p:cNvPr id="36872" name="Picture 8" descr="1661266_index_pic4 (439x600, 225Kb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43372" y="1714488"/>
            <a:ext cx="2058228" cy="28098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106499" name="Текст 2"/>
          <p:cNvSpPr>
            <a:spLocks noGrp="1"/>
          </p:cNvSpPr>
          <p:nvPr>
            <p:ph type="body" sz="half" idx="4294967295"/>
          </p:nvPr>
        </p:nvSpPr>
        <p:spPr>
          <a:xfrm>
            <a:off x="0" y="1571612"/>
            <a:ext cx="5000628" cy="4600588"/>
          </a:xfrm>
        </p:spPr>
        <p:txBody>
          <a:bodyPr/>
          <a:lstStyle/>
          <a:p>
            <a:r>
              <a:rPr lang="ru-RU" sz="2400" b="1" dirty="0" smtClean="0"/>
              <a:t>170 лет – </a:t>
            </a:r>
          </a:p>
          <a:p>
            <a:r>
              <a:rPr lang="ru-RU" sz="2400" b="1" dirty="0" smtClean="0"/>
              <a:t>«Граф Монте-Кристо»</a:t>
            </a:r>
            <a:r>
              <a:rPr lang="ru-RU" sz="2400" dirty="0" smtClean="0"/>
              <a:t> </a:t>
            </a:r>
          </a:p>
          <a:p>
            <a:pPr>
              <a:buNone/>
            </a:pPr>
            <a:r>
              <a:rPr lang="ru-RU" sz="2400" dirty="0" smtClean="0"/>
              <a:t>    А.Дюма (1845)</a:t>
            </a:r>
          </a:p>
          <a:p>
            <a:endParaRPr lang="ru-RU" dirty="0" smtClean="0"/>
          </a:p>
        </p:txBody>
      </p:sp>
      <p:pic>
        <p:nvPicPr>
          <p:cNvPr id="78850" name="Picture 2" descr="АВАНТЮРА В ИСКУССТВЕ &quot; Энциклопедия театр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1285860"/>
            <a:ext cx="3657600" cy="4762500"/>
          </a:xfrm>
          <a:prstGeom prst="rect">
            <a:avLst/>
          </a:prstGeom>
          <a:noFill/>
        </p:spPr>
      </p:pic>
      <p:pic>
        <p:nvPicPr>
          <p:cNvPr id="78852" name="Picture 4" descr="Иллюстрация 3 из 21 для Граф Монте-Кристо. Полное иллюстрированное издание в одном томе - Александр Дюма Лабиринт - книги. Источ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357562"/>
            <a:ext cx="2136902" cy="2795570"/>
          </a:xfrm>
          <a:prstGeom prst="rect">
            <a:avLst/>
          </a:prstGeom>
          <a:noFill/>
        </p:spPr>
      </p:pic>
      <p:pic>
        <p:nvPicPr>
          <p:cNvPr id="78854" name="Picture 6" descr="Купить книгу &quot;Граф Монте-Кристо&quot; Александр Дюма в книжном интернет-магазине Read.r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2928934"/>
            <a:ext cx="2032590" cy="2714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>
          <a:xfrm>
            <a:off x="214282" y="274320"/>
            <a:ext cx="8719406" cy="86866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литература. ХХ век</a:t>
            </a:r>
            <a:endParaRPr lang="ru-RU" dirty="0" smtClean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428596" y="6305550"/>
            <a:ext cx="8182004" cy="476250"/>
          </a:xfrm>
        </p:spPr>
        <p:txBody>
          <a:bodyPr/>
          <a:lstStyle/>
          <a:p>
            <a:pPr algn="ctr"/>
            <a:r>
              <a:rPr lang="ru-RU" smtClean="0"/>
              <a:t>Календарь 2015</a:t>
            </a:r>
            <a:endParaRPr lang="ru-RU" dirty="0"/>
          </a:p>
        </p:txBody>
      </p:sp>
      <p:sp>
        <p:nvSpPr>
          <p:cNvPr id="4608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dirty="0" smtClean="0"/>
              <a:t>15 января – </a:t>
            </a:r>
          </a:p>
          <a:p>
            <a:r>
              <a:rPr lang="ru-RU" sz="2400" b="1" dirty="0" smtClean="0"/>
              <a:t>90 лет</a:t>
            </a:r>
            <a:r>
              <a:rPr lang="ru-RU" sz="2400" dirty="0" smtClean="0"/>
              <a:t> со дня рождения писателя</a:t>
            </a:r>
          </a:p>
          <a:p>
            <a:r>
              <a:rPr lang="ru-RU" sz="2400" dirty="0" smtClean="0"/>
              <a:t> </a:t>
            </a:r>
            <a:r>
              <a:rPr lang="ru-RU" sz="2400" b="1" dirty="0" smtClean="0"/>
              <a:t>Евгения Ивановича Носова</a:t>
            </a:r>
            <a:r>
              <a:rPr lang="ru-RU" sz="2400" dirty="0" smtClean="0"/>
              <a:t> </a:t>
            </a:r>
          </a:p>
          <a:p>
            <a:r>
              <a:rPr lang="ru-RU" sz="2400" dirty="0" smtClean="0"/>
              <a:t>(1925-2002)</a:t>
            </a:r>
          </a:p>
          <a:p>
            <a:endParaRPr lang="ru-RU" dirty="0" smtClean="0"/>
          </a:p>
        </p:txBody>
      </p:sp>
      <p:pic>
        <p:nvPicPr>
          <p:cNvPr id="46084" name="Содержимое 4" descr="Евгений Носов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00034" y="3929066"/>
            <a:ext cx="3214678" cy="2150273"/>
          </a:xfrm>
        </p:spPr>
      </p:pic>
      <p:pic>
        <p:nvPicPr>
          <p:cNvPr id="46086" name="Рисунок 5" descr="nosov_evgen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428718"/>
            <a:ext cx="157163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Рисунок 6" descr="Носов кн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39066" y="1571612"/>
            <a:ext cx="1404934" cy="2219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0" name="Picture 2" descr="http://ziza.qip.ru/other/102006/02/nost/04_nost_ziza_93814.jp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00958" y="4000504"/>
            <a:ext cx="1536018" cy="2309802"/>
          </a:xfrm>
          <a:prstGeom prst="rect">
            <a:avLst/>
          </a:prstGeom>
          <a:noFill/>
        </p:spPr>
      </p:pic>
      <p:pic>
        <p:nvPicPr>
          <p:cNvPr id="78852" name="Picture 4" descr="http://www.bookriver.ru/img/covers/407029.jpg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29190" y="4214818"/>
            <a:ext cx="1285884" cy="20831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857256"/>
          </a:xfrm>
        </p:spPr>
        <p:txBody>
          <a:bodyPr>
            <a:normAutofit/>
          </a:bodyPr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07523" name="Текст 2"/>
          <p:cNvSpPr>
            <a:spLocks noGrp="1"/>
          </p:cNvSpPr>
          <p:nvPr>
            <p:ph type="body" sz="half" idx="1"/>
          </p:nvPr>
        </p:nvSpPr>
        <p:spPr>
          <a:xfrm>
            <a:off x="357158" y="1285860"/>
            <a:ext cx="3467100" cy="335280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165 лет – </a:t>
            </a:r>
          </a:p>
          <a:p>
            <a:r>
              <a:rPr lang="ru-RU" sz="2400" b="1" dirty="0" smtClean="0"/>
              <a:t>«Жизнь Дэвида </a:t>
            </a:r>
            <a:r>
              <a:rPr lang="ru-RU" sz="2400" b="1" dirty="0" err="1" smtClean="0"/>
              <a:t>Копперфильда</a:t>
            </a:r>
            <a:r>
              <a:rPr lang="ru-RU" sz="2400" b="1" dirty="0" smtClean="0"/>
              <a:t>, рассказанная им самим»</a:t>
            </a:r>
            <a:r>
              <a:rPr lang="ru-RU" sz="2400" dirty="0" smtClean="0"/>
              <a:t> Ч.Диккенса (1850)</a:t>
            </a:r>
          </a:p>
          <a:p>
            <a:endParaRPr lang="ru-RU" dirty="0" smtClean="0"/>
          </a:p>
        </p:txBody>
      </p:sp>
      <p:pic>
        <p:nvPicPr>
          <p:cNvPr id="107524" name="Содержимое 4" descr="Дэвид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7000892" y="1285860"/>
            <a:ext cx="1793021" cy="2428872"/>
          </a:xfr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507163"/>
            <a:ext cx="9144000" cy="274637"/>
          </a:xfrm>
        </p:spPr>
        <p:txBody>
          <a:bodyPr/>
          <a:lstStyle/>
          <a:p>
            <a:pPr algn="ctr">
              <a:defRPr/>
            </a:pPr>
            <a:r>
              <a:rPr lang="ru-RU" smtClean="0"/>
              <a:t>Календарь 2015</a:t>
            </a:r>
            <a:endParaRPr lang="ru-RU" dirty="0"/>
          </a:p>
        </p:txBody>
      </p:sp>
      <p:pic>
        <p:nvPicPr>
          <p:cNvPr id="35842" name="Picture 2" descr="http://img.labirint.ru/images/comments_pic/0912/02lab1vkh1237660023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3786190"/>
            <a:ext cx="3088754" cy="2262187"/>
          </a:xfrm>
          <a:prstGeom prst="rect">
            <a:avLst/>
          </a:prstGeom>
          <a:noFill/>
        </p:spPr>
      </p:pic>
      <p:pic>
        <p:nvPicPr>
          <p:cNvPr id="35844" name="Picture 4" descr="http://img.labirint.ru/images/comments_pic/0912/05lab1vkh1237660023.jp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00496" y="1785926"/>
            <a:ext cx="2691059" cy="2033585"/>
          </a:xfrm>
          <a:prstGeom prst="rect">
            <a:avLst/>
          </a:prstGeom>
          <a:noFill/>
        </p:spPr>
      </p:pic>
      <p:pic>
        <p:nvPicPr>
          <p:cNvPr id="35846" name="Picture 6" descr="http://img.labirint.ru/images/comments_pic/0912/01lab1vkh1237660022.jpg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57884" y="4143380"/>
            <a:ext cx="2714644" cy="2113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Заголовок 1"/>
          <p:cNvSpPr>
            <a:spLocks noGrp="1"/>
          </p:cNvSpPr>
          <p:nvPr>
            <p:ph type="title"/>
          </p:nvPr>
        </p:nvSpPr>
        <p:spPr>
          <a:xfrm>
            <a:off x="0" y="-357214"/>
            <a:ext cx="9144000" cy="1500174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08547" name="Текст 2"/>
          <p:cNvSpPr>
            <a:spLocks noGrp="1"/>
          </p:cNvSpPr>
          <p:nvPr>
            <p:ph type="body" sz="half" idx="1"/>
          </p:nvPr>
        </p:nvSpPr>
        <p:spPr>
          <a:xfrm>
            <a:off x="357158" y="1142984"/>
            <a:ext cx="4405342" cy="5029216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160 лет – «Севастопольские рассказы»</a:t>
            </a:r>
            <a:r>
              <a:rPr lang="ru-RU" sz="2400" dirty="0" smtClean="0"/>
              <a:t> Л.Н.Толстого (1855)</a:t>
            </a:r>
          </a:p>
          <a:p>
            <a:endParaRPr lang="ru-RU" sz="2400" dirty="0" smtClean="0"/>
          </a:p>
        </p:txBody>
      </p:sp>
      <p:pic>
        <p:nvPicPr>
          <p:cNvPr id="108548" name="Содержимое 4" descr="Севастоп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215074" y="1357298"/>
            <a:ext cx="1866286" cy="2424106"/>
          </a:xfr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0" y="6507163"/>
            <a:ext cx="9144000" cy="274637"/>
          </a:xfrm>
        </p:spPr>
        <p:txBody>
          <a:bodyPr/>
          <a:lstStyle/>
          <a:p>
            <a:pPr algn="ctr">
              <a:defRPr/>
            </a:pPr>
            <a:r>
              <a:rPr lang="ru-RU" smtClean="0"/>
              <a:t>Календарь 2015</a:t>
            </a:r>
            <a:endParaRPr lang="ru-RU"/>
          </a:p>
        </p:txBody>
      </p:sp>
      <p:pic>
        <p:nvPicPr>
          <p:cNvPr id="34820" name="Picture 4" descr="http://img.labirint.ru/images/comments_pic/1216/05lab7kvh1335023999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071810"/>
            <a:ext cx="1990555" cy="2976530"/>
          </a:xfrm>
          <a:prstGeom prst="rect">
            <a:avLst/>
          </a:prstGeom>
          <a:noFill/>
        </p:spPr>
      </p:pic>
      <p:pic>
        <p:nvPicPr>
          <p:cNvPr id="34822" name="Picture 6" descr="http://img.labirint.ru/images/comments_pic/1216/08lab7kvh1335024001.jp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14612" y="2643182"/>
            <a:ext cx="2214578" cy="3453533"/>
          </a:xfrm>
          <a:prstGeom prst="rect">
            <a:avLst/>
          </a:prstGeom>
          <a:noFill/>
        </p:spPr>
      </p:pic>
      <p:pic>
        <p:nvPicPr>
          <p:cNvPr id="34824" name="Picture 8" descr="http://img.labirint.ru/images/comments_pic/1216/04lab7kvh1335023999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72132" y="3929066"/>
            <a:ext cx="3091712" cy="2357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642942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09571" name="Текст 2"/>
          <p:cNvSpPr>
            <a:spLocks noGrp="1"/>
          </p:cNvSpPr>
          <p:nvPr>
            <p:ph type="body" sz="half" idx="1"/>
          </p:nvPr>
        </p:nvSpPr>
        <p:spPr>
          <a:xfrm>
            <a:off x="214282" y="1285860"/>
            <a:ext cx="3467100" cy="3352800"/>
          </a:xfrm>
        </p:spPr>
        <p:txBody>
          <a:bodyPr/>
          <a:lstStyle/>
          <a:p>
            <a:r>
              <a:rPr lang="ru-RU" sz="2400" b="1" dirty="0" smtClean="0"/>
              <a:t>160 лет – </a:t>
            </a:r>
          </a:p>
          <a:p>
            <a:r>
              <a:rPr lang="ru-RU" sz="2400" b="1" dirty="0" smtClean="0"/>
              <a:t>«Песнь о </a:t>
            </a:r>
            <a:r>
              <a:rPr lang="ru-RU" sz="2400" b="1" dirty="0" err="1" smtClean="0"/>
              <a:t>Гайавате</a:t>
            </a:r>
            <a:r>
              <a:rPr lang="ru-RU" sz="2400" b="1" dirty="0" smtClean="0"/>
              <a:t>»</a:t>
            </a:r>
            <a:r>
              <a:rPr lang="ru-RU" sz="2400" dirty="0" smtClean="0"/>
              <a:t> Г.У.Лонгфелло (1855)</a:t>
            </a:r>
          </a:p>
          <a:p>
            <a:endParaRPr lang="ru-RU" dirty="0" smtClean="0"/>
          </a:p>
        </p:txBody>
      </p:sp>
      <p:pic>
        <p:nvPicPr>
          <p:cNvPr id="109572" name="Содержимое 4" descr="Песнь о Гая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715140" y="1428736"/>
            <a:ext cx="2150501" cy="2781296"/>
          </a:xfr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507163"/>
            <a:ext cx="9144000" cy="274637"/>
          </a:xfrm>
        </p:spPr>
        <p:txBody>
          <a:bodyPr/>
          <a:lstStyle/>
          <a:p>
            <a:pPr algn="ctr">
              <a:defRPr/>
            </a:pPr>
            <a:r>
              <a:rPr lang="ru-RU" smtClean="0"/>
              <a:t>Календарь 2015</a:t>
            </a:r>
            <a:endParaRPr lang="ru-RU" dirty="0"/>
          </a:p>
        </p:txBody>
      </p:sp>
      <p:pic>
        <p:nvPicPr>
          <p:cNvPr id="109573" name="Рисунок 5" descr="Песнь о Гая 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4143380"/>
            <a:ext cx="1562100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 descr="http://artlib.ru/objects/gallery_419/artlib_gallery-209923-b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4214818"/>
            <a:ext cx="2725323" cy="1785926"/>
          </a:xfrm>
          <a:prstGeom prst="rect">
            <a:avLst/>
          </a:prstGeom>
          <a:noFill/>
        </p:spPr>
      </p:pic>
      <p:pic>
        <p:nvPicPr>
          <p:cNvPr id="33798" name="Picture 6" descr="http://www.ug.ru/old/96.07/jpg/071602.gif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86116" y="2285992"/>
            <a:ext cx="2171700" cy="1543051"/>
          </a:xfrm>
          <a:prstGeom prst="rect">
            <a:avLst/>
          </a:prstGeom>
          <a:noFill/>
        </p:spPr>
      </p:pic>
      <p:pic>
        <p:nvPicPr>
          <p:cNvPr id="33800" name="Picture 8" descr="http://artlib.ru/objects/gallery_419/artlib_gallery-209922-b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57884" y="4429132"/>
            <a:ext cx="3100371" cy="200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110595" name="Текст 2"/>
          <p:cNvSpPr>
            <a:spLocks noGrp="1"/>
          </p:cNvSpPr>
          <p:nvPr>
            <p:ph type="body" sz="half" idx="4294967295"/>
          </p:nvPr>
        </p:nvSpPr>
        <p:spPr>
          <a:xfrm>
            <a:off x="0" y="1214438"/>
            <a:ext cx="3467100" cy="4957762"/>
          </a:xfrm>
        </p:spPr>
        <p:txBody>
          <a:bodyPr/>
          <a:lstStyle/>
          <a:p>
            <a:r>
              <a:rPr lang="ru-RU" sz="2400" b="1" dirty="0" smtClean="0"/>
              <a:t>150 лет – </a:t>
            </a:r>
          </a:p>
          <a:p>
            <a:r>
              <a:rPr lang="ru-RU" sz="2400" b="1" dirty="0" smtClean="0"/>
              <a:t>«Алиса в стране чудес»</a:t>
            </a:r>
            <a:r>
              <a:rPr lang="ru-RU" sz="2400" dirty="0" smtClean="0"/>
              <a:t> Л.Кэрролла (1865)</a:t>
            </a:r>
          </a:p>
          <a:p>
            <a:endParaRPr lang="ru-RU" dirty="0" smtClean="0"/>
          </a:p>
        </p:txBody>
      </p:sp>
      <p:pic>
        <p:nvPicPr>
          <p:cNvPr id="110597" name="Рисунок 5" descr="Алиса 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071810"/>
            <a:ext cx="2000264" cy="2978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 descr="http://i.allday.ru/uploads/posts/1204130638_alice_36_izmen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2071678"/>
            <a:ext cx="2071702" cy="3031759"/>
          </a:xfrm>
          <a:prstGeom prst="rect">
            <a:avLst/>
          </a:prstGeom>
          <a:noFill/>
        </p:spPr>
      </p:pic>
      <p:pic>
        <p:nvPicPr>
          <p:cNvPr id="32774" name="Picture 6" descr="http://cp12.nevsepic.com.ua/57/thumbs/1354218753-0537181-www.nevsepic.com.ua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43702" y="1285860"/>
            <a:ext cx="2070174" cy="309698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785918" y="5786454"/>
            <a:ext cx="414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/>
              <a:t>Иллюстрации </a:t>
            </a:r>
            <a:r>
              <a:rPr lang="ru-RU" sz="1200" b="1" i="1" dirty="0" err="1" smtClean="0"/>
              <a:t>Тэнниеля</a:t>
            </a:r>
            <a:r>
              <a:rPr lang="ru-RU" sz="1200" b="1" i="1" dirty="0" smtClean="0"/>
              <a:t> к книге "Алиса в стране чудес"</a:t>
            </a:r>
            <a:br>
              <a:rPr lang="ru-RU" sz="1200" b="1" i="1" dirty="0" smtClean="0"/>
            </a:br>
            <a:endParaRPr lang="ru-RU" sz="1200" b="1" i="1" dirty="0"/>
          </a:p>
        </p:txBody>
      </p:sp>
      <p:pic>
        <p:nvPicPr>
          <p:cNvPr id="32776" name="Picture 8" descr="Иллюстрации Тэнниеля к книге &quot;Алиса в стране чудес&quot;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58568" y="4357694"/>
            <a:ext cx="2985432" cy="200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00034" y="6305550"/>
            <a:ext cx="8110566" cy="476250"/>
          </a:xfrm>
        </p:spPr>
        <p:txBody>
          <a:bodyPr/>
          <a:lstStyle/>
          <a:p>
            <a:pPr algn="ctr">
              <a:defRPr/>
            </a:pPr>
            <a:r>
              <a:rPr lang="ru-RU" smtClean="0"/>
              <a:t>Календарь 2015</a:t>
            </a:r>
            <a:endParaRPr lang="ru-RU" dirty="0"/>
          </a:p>
        </p:txBody>
      </p:sp>
      <p:pic>
        <p:nvPicPr>
          <p:cNvPr id="6" name="Содержимое 4" descr="Алиса в стране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86182" y="357166"/>
            <a:ext cx="1967776" cy="2566982"/>
          </a:xfrm>
          <a:prstGeom prst="rect">
            <a:avLst/>
          </a:prstGeom>
        </p:spPr>
      </p:pic>
      <p:pic>
        <p:nvPicPr>
          <p:cNvPr id="155651" name="Picture 3" descr="http://img-fotki.yandex.ru/get/3104/tapirr.10b/0_23812_9f06ca60_orig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214290"/>
            <a:ext cx="2786082" cy="3211543"/>
          </a:xfrm>
          <a:prstGeom prst="rect">
            <a:avLst/>
          </a:prstGeom>
          <a:noFill/>
        </p:spPr>
      </p:pic>
      <p:pic>
        <p:nvPicPr>
          <p:cNvPr id="155653" name="Picture 5" descr="http://img-fotki.yandex.ru/get/3810/svetikhr.84/0_28630_a11beb1e_XL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5140" y="500042"/>
            <a:ext cx="1765858" cy="2500330"/>
          </a:xfrm>
          <a:prstGeom prst="rect">
            <a:avLst/>
          </a:prstGeom>
          <a:noFill/>
        </p:spPr>
      </p:pic>
      <p:pic>
        <p:nvPicPr>
          <p:cNvPr id="155655" name="Picture 7" descr="http://img-fotki.yandex.ru/get/3110/vifslatofsla.6/0_7bf8_a29e23f4_XL.jpg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0034" y="3500438"/>
            <a:ext cx="2285984" cy="2393419"/>
          </a:xfrm>
          <a:prstGeom prst="rect">
            <a:avLst/>
          </a:prstGeom>
          <a:noFill/>
        </p:spPr>
      </p:pic>
      <p:pic>
        <p:nvPicPr>
          <p:cNvPr id="155657" name="Picture 9" descr="Алиса в стране чудес. Иллюстрации и картинки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929454" y="3214686"/>
            <a:ext cx="2028911" cy="2833674"/>
          </a:xfrm>
          <a:prstGeom prst="rect">
            <a:avLst/>
          </a:prstGeom>
          <a:noFill/>
        </p:spPr>
      </p:pic>
      <p:pic>
        <p:nvPicPr>
          <p:cNvPr id="155659" name="Picture 11" descr="Алиса в стране чудес. Иллюстрации и картинки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000496" y="3214686"/>
            <a:ext cx="2286016" cy="240114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42844" y="6000768"/>
            <a:ext cx="7715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hlinkClick r:id="rId12"/>
              </a:rPr>
              <a:t>http://dreamworlds.ru/kartinki/12657-alisa-v-strane-chudes.-illjustracii-i-kartinki.html</a:t>
            </a:r>
            <a:endParaRPr lang="ru-RU" sz="1200" b="1" i="1" dirty="0" smtClean="0"/>
          </a:p>
          <a:p>
            <a:endParaRPr lang="ru-RU" sz="1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Заголовок 1"/>
          <p:cNvSpPr>
            <a:spLocks noGrp="1"/>
          </p:cNvSpPr>
          <p:nvPr>
            <p:ph type="title"/>
          </p:nvPr>
        </p:nvSpPr>
        <p:spPr>
          <a:xfrm>
            <a:off x="1295400" y="0"/>
            <a:ext cx="7086600" cy="857232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11619" name="Текст 2"/>
          <p:cNvSpPr>
            <a:spLocks noGrp="1"/>
          </p:cNvSpPr>
          <p:nvPr>
            <p:ph type="body" sz="half" idx="1"/>
          </p:nvPr>
        </p:nvSpPr>
        <p:spPr>
          <a:xfrm>
            <a:off x="142844" y="1357298"/>
            <a:ext cx="3824290" cy="4814902"/>
          </a:xfrm>
        </p:spPr>
        <p:txBody>
          <a:bodyPr/>
          <a:lstStyle/>
          <a:p>
            <a:r>
              <a:rPr lang="ru-RU" sz="2400" b="1" dirty="0" smtClean="0"/>
              <a:t>150 лет – </a:t>
            </a:r>
          </a:p>
          <a:p>
            <a:r>
              <a:rPr lang="ru-RU" sz="2400" b="1" dirty="0" smtClean="0"/>
              <a:t>«</a:t>
            </a:r>
            <a:r>
              <a:rPr lang="ru-RU" sz="2400" b="1" dirty="0" err="1" smtClean="0"/>
              <a:t>Ганс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Бринкер</a:t>
            </a:r>
            <a:r>
              <a:rPr lang="ru-RU" sz="2400" b="1" dirty="0" smtClean="0"/>
              <a:t>, или Серебряные коньки»</a:t>
            </a:r>
            <a:r>
              <a:rPr lang="ru-RU" sz="2400" dirty="0" smtClean="0"/>
              <a:t> </a:t>
            </a:r>
          </a:p>
          <a:p>
            <a:r>
              <a:rPr lang="ru-RU" sz="2400" dirty="0" smtClean="0"/>
              <a:t>М.Додж (1865)</a:t>
            </a:r>
          </a:p>
          <a:p>
            <a:endParaRPr lang="ru-RU" dirty="0" smtClean="0"/>
          </a:p>
        </p:txBody>
      </p:sp>
      <p:pic>
        <p:nvPicPr>
          <p:cNvPr id="111620" name="Содержимое 4" descr="Коньки 1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7429520" y="1428736"/>
            <a:ext cx="1428760" cy="2228866"/>
          </a:xfr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0" y="6507163"/>
            <a:ext cx="9144000" cy="274637"/>
          </a:xfrm>
        </p:spPr>
        <p:txBody>
          <a:bodyPr/>
          <a:lstStyle/>
          <a:p>
            <a:pPr algn="ctr">
              <a:defRPr/>
            </a:pPr>
            <a:r>
              <a:rPr lang="ru-RU" smtClean="0"/>
              <a:t>Календарь 2015</a:t>
            </a:r>
            <a:endParaRPr lang="ru-RU" dirty="0"/>
          </a:p>
        </p:txBody>
      </p:sp>
      <p:pic>
        <p:nvPicPr>
          <p:cNvPr id="31746" name="Picture 2" descr="http://img.labirint.ru/images/comments_pic/0840/01labbofl1223201854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2285992"/>
            <a:ext cx="2028819" cy="3347886"/>
          </a:xfrm>
          <a:prstGeom prst="rect">
            <a:avLst/>
          </a:prstGeom>
          <a:noFill/>
        </p:spPr>
      </p:pic>
      <p:pic>
        <p:nvPicPr>
          <p:cNvPr id="31748" name="Picture 4" descr="http://img-fotki.yandex.ru/get/4429/30070931.11/0_87909_db529869_XL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3857628"/>
            <a:ext cx="3428992" cy="2413153"/>
          </a:xfrm>
          <a:prstGeom prst="rect">
            <a:avLst/>
          </a:prstGeom>
          <a:noFill/>
        </p:spPr>
      </p:pic>
      <p:pic>
        <p:nvPicPr>
          <p:cNvPr id="31750" name="Picture 6" descr="http://img.labirint.ru/images/comments_pic/1205/07lab86qj1327923061.jpg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86578" y="3714752"/>
            <a:ext cx="1928826" cy="25760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Заголовок 1"/>
          <p:cNvSpPr>
            <a:spLocks noGrp="1"/>
          </p:cNvSpPr>
          <p:nvPr>
            <p:ph type="title"/>
          </p:nvPr>
        </p:nvSpPr>
        <p:spPr>
          <a:xfrm>
            <a:off x="1285852" y="-214338"/>
            <a:ext cx="7086600" cy="1214422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12643" name="Текст 2"/>
          <p:cNvSpPr>
            <a:spLocks noGrp="1"/>
          </p:cNvSpPr>
          <p:nvPr>
            <p:ph type="body" sz="half" idx="1"/>
          </p:nvPr>
        </p:nvSpPr>
        <p:spPr>
          <a:xfrm>
            <a:off x="0" y="1142984"/>
            <a:ext cx="4762500" cy="5029216"/>
          </a:xfrm>
        </p:spPr>
        <p:txBody>
          <a:bodyPr/>
          <a:lstStyle/>
          <a:p>
            <a:r>
              <a:rPr lang="ru-RU" sz="2400" b="1" dirty="0" smtClean="0"/>
              <a:t>145 лет – </a:t>
            </a:r>
          </a:p>
          <a:p>
            <a:r>
              <a:rPr lang="ru-RU" sz="2400" b="1" dirty="0" smtClean="0"/>
              <a:t>«20 000 лье под водой» </a:t>
            </a:r>
          </a:p>
          <a:p>
            <a:r>
              <a:rPr lang="ru-RU" sz="2400" dirty="0" smtClean="0"/>
              <a:t>Ж.Верна (1870)</a:t>
            </a:r>
          </a:p>
          <a:p>
            <a:endParaRPr lang="ru-RU" dirty="0" smtClean="0"/>
          </a:p>
        </p:txBody>
      </p:sp>
      <p:pic>
        <p:nvPicPr>
          <p:cNvPr id="112644" name="Содержимое 4" descr="20 000 лье 1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7000892" y="1643050"/>
            <a:ext cx="1905000" cy="2667000"/>
          </a:xfr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507163"/>
            <a:ext cx="9144000" cy="274637"/>
          </a:xfrm>
        </p:spPr>
        <p:txBody>
          <a:bodyPr/>
          <a:lstStyle/>
          <a:p>
            <a:pPr algn="ctr">
              <a:defRPr/>
            </a:pPr>
            <a:r>
              <a:rPr lang="ru-RU" smtClean="0"/>
              <a:t>Календарь 2015</a:t>
            </a:r>
            <a:endParaRPr lang="ru-RU" dirty="0"/>
          </a:p>
        </p:txBody>
      </p:sp>
      <p:pic>
        <p:nvPicPr>
          <p:cNvPr id="112645" name="Рисунок 5" descr="20 000 лье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1928802"/>
            <a:ext cx="22860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 descr="http://i.arts.in.ua/i/6365/f_illyustraciyajvern20tysle-pod-vodoy_zelenskiy_yaroslav_1305750394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3214686"/>
            <a:ext cx="4000496" cy="29750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113667" name="Текст 2"/>
          <p:cNvSpPr>
            <a:spLocks noGrp="1"/>
          </p:cNvSpPr>
          <p:nvPr>
            <p:ph type="body" sz="half" idx="4294967295"/>
          </p:nvPr>
        </p:nvSpPr>
        <p:spPr>
          <a:xfrm>
            <a:off x="0" y="1285860"/>
            <a:ext cx="4048125" cy="4214828"/>
          </a:xfrm>
        </p:spPr>
        <p:txBody>
          <a:bodyPr/>
          <a:lstStyle/>
          <a:p>
            <a:r>
              <a:rPr lang="ru-RU" sz="2400" b="1" dirty="0" smtClean="0"/>
              <a:t>145 лет – </a:t>
            </a:r>
          </a:p>
          <a:p>
            <a:r>
              <a:rPr lang="ru-RU" sz="2400" b="1" dirty="0" smtClean="0"/>
              <a:t>«Дедушка </a:t>
            </a:r>
            <a:r>
              <a:rPr lang="ru-RU" sz="2400" b="1" dirty="0" err="1" smtClean="0"/>
              <a:t>Мазай</a:t>
            </a:r>
            <a:r>
              <a:rPr lang="ru-RU" sz="2400" b="1" dirty="0" smtClean="0"/>
              <a:t> и зайцы»</a:t>
            </a:r>
            <a:r>
              <a:rPr lang="ru-RU" sz="2400" dirty="0" smtClean="0"/>
              <a:t> Н.А.Некрасова (1870)</a:t>
            </a:r>
          </a:p>
          <a:p>
            <a:endParaRPr lang="ru-RU" dirty="0" smtClean="0"/>
          </a:p>
        </p:txBody>
      </p:sp>
      <p:pic>
        <p:nvPicPr>
          <p:cNvPr id="113669" name="Рисунок 5" descr="Мазай 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6" y="1643050"/>
            <a:ext cx="3000396" cy="1927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 descr="http://www.gostei.ru/uploads/posts/2013-05/1367518476_dedushka-mazay-i-zaycy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04" y="4071942"/>
            <a:ext cx="3000396" cy="2173620"/>
          </a:xfrm>
          <a:prstGeom prst="rect">
            <a:avLst/>
          </a:prstGeom>
          <a:noFill/>
        </p:spPr>
      </p:pic>
      <p:pic>
        <p:nvPicPr>
          <p:cNvPr id="29700" name="Picture 4" descr="http://kostromka.ru/zontikov/nekrasov/img/123.gif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8992" y="2925362"/>
            <a:ext cx="2000264" cy="2650350"/>
          </a:xfrm>
          <a:prstGeom prst="rect">
            <a:avLst/>
          </a:prstGeom>
          <a:noFill/>
        </p:spPr>
      </p:pic>
      <p:pic>
        <p:nvPicPr>
          <p:cNvPr id="29702" name="Picture 6" descr="http://kostromka.ru/zontikov/nekrasov/img/122.gif">
            <a:hlinkClick r:id="rId5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910" y="3143248"/>
            <a:ext cx="2046353" cy="31479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Заголовок 1"/>
          <p:cNvSpPr>
            <a:spLocks noGrp="1"/>
          </p:cNvSpPr>
          <p:nvPr>
            <p:ph type="title"/>
          </p:nvPr>
        </p:nvSpPr>
        <p:spPr>
          <a:xfrm>
            <a:off x="1295400" y="142852"/>
            <a:ext cx="7086600" cy="857256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17763" name="Текст 2"/>
          <p:cNvSpPr>
            <a:spLocks noGrp="1"/>
          </p:cNvSpPr>
          <p:nvPr>
            <p:ph type="body" sz="half" idx="1"/>
          </p:nvPr>
        </p:nvSpPr>
        <p:spPr>
          <a:xfrm>
            <a:off x="428596" y="1357298"/>
            <a:ext cx="3786214" cy="335280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145 лет – </a:t>
            </a:r>
          </a:p>
          <a:p>
            <a:r>
              <a:rPr lang="ru-RU" sz="2400" b="1" dirty="0" smtClean="0"/>
              <a:t>«Двадцать тысяч лье под водой»</a:t>
            </a:r>
            <a:r>
              <a:rPr lang="ru-RU" sz="2400" dirty="0" smtClean="0"/>
              <a:t> Ж.Верна (1870)</a:t>
            </a:r>
          </a:p>
          <a:p>
            <a:endParaRPr lang="ru-RU" sz="2400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429395"/>
            <a:ext cx="9144000" cy="352405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68610" name="Picture 2" descr="@дневники: Лента записей по тем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0" y="3357562"/>
            <a:ext cx="5287331" cy="2914642"/>
          </a:xfrm>
          <a:prstGeom prst="rect">
            <a:avLst/>
          </a:prstGeom>
          <a:noFill/>
        </p:spPr>
      </p:pic>
      <p:pic>
        <p:nvPicPr>
          <p:cNvPr id="68612" name="Picture 4" descr="ЖЮЛЬ ВЕРН. ДВАДЦАТЬ ТЫСЯЧ ЛЬЕ ПОД ВОДО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3357562"/>
            <a:ext cx="1953834" cy="28574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Заголовок 1"/>
          <p:cNvSpPr>
            <a:spLocks noGrp="1"/>
          </p:cNvSpPr>
          <p:nvPr>
            <p:ph type="title"/>
          </p:nvPr>
        </p:nvSpPr>
        <p:spPr>
          <a:xfrm>
            <a:off x="1295400" y="0"/>
            <a:ext cx="7086600" cy="1142984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14691" name="Текст 2"/>
          <p:cNvSpPr>
            <a:spLocks noGrp="1"/>
          </p:cNvSpPr>
          <p:nvPr>
            <p:ph type="body" sz="half" idx="1"/>
          </p:nvPr>
        </p:nvSpPr>
        <p:spPr>
          <a:xfrm>
            <a:off x="571500" y="1785926"/>
            <a:ext cx="3357563" cy="4386274"/>
          </a:xfrm>
        </p:spPr>
        <p:txBody>
          <a:bodyPr/>
          <a:lstStyle/>
          <a:p>
            <a:r>
              <a:rPr lang="ru-RU" sz="2400" b="1" dirty="0" smtClean="0"/>
              <a:t>140 лет – «Таинственный остров»</a:t>
            </a:r>
            <a:r>
              <a:rPr lang="ru-RU" sz="2400" dirty="0" smtClean="0"/>
              <a:t> Ж.Верна (1875)</a:t>
            </a:r>
          </a:p>
          <a:p>
            <a:endParaRPr lang="ru-RU" dirty="0" smtClean="0"/>
          </a:p>
        </p:txBody>
      </p:sp>
      <p:pic>
        <p:nvPicPr>
          <p:cNvPr id="114692" name="Содержимое 4" descr="Таинственный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643702" y="1571612"/>
            <a:ext cx="1465851" cy="2289984"/>
          </a:xfr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507163"/>
            <a:ext cx="9144000" cy="274637"/>
          </a:xfrm>
        </p:spPr>
        <p:txBody>
          <a:bodyPr/>
          <a:lstStyle/>
          <a:p>
            <a:pPr algn="ctr">
              <a:defRPr/>
            </a:pPr>
            <a:r>
              <a:rPr lang="ru-RU" smtClean="0"/>
              <a:t>Календарь 2015</a:t>
            </a:r>
            <a:endParaRPr lang="ru-RU"/>
          </a:p>
        </p:txBody>
      </p:sp>
      <p:pic>
        <p:nvPicPr>
          <p:cNvPr id="114693" name="Рисунок 5" descr="Таинственный 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5206" y="4214818"/>
            <a:ext cx="1471303" cy="2143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 descr="http://illustrator.indians.ru/book/0029-verne/059.pn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2928934"/>
            <a:ext cx="2110143" cy="3428983"/>
          </a:xfrm>
          <a:prstGeom prst="rect">
            <a:avLst/>
          </a:prstGeom>
          <a:noFill/>
        </p:spPr>
      </p:pic>
      <p:pic>
        <p:nvPicPr>
          <p:cNvPr id="28676" name="Picture 4" descr="http://illustrator.indians.ru/book/0029-verne/071.png">
            <a:hlinkClick r:id="rId4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43306" y="2857496"/>
            <a:ext cx="2000264" cy="32504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3399"/>
                </a:solidFill>
              </a:rPr>
              <a:t>Зарубежная литература</a:t>
            </a:r>
            <a:endParaRPr lang="ru-RU" b="1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dirty="0" smtClean="0"/>
              <a:t>17 января – </a:t>
            </a:r>
          </a:p>
          <a:p>
            <a:r>
              <a:rPr lang="ru-RU" sz="2400" b="1" dirty="0" smtClean="0"/>
              <a:t>90 лет </a:t>
            </a:r>
            <a:r>
              <a:rPr lang="ru-RU" sz="2400" dirty="0" smtClean="0"/>
              <a:t>со дня рождения американского писателя и журналиста </a:t>
            </a:r>
          </a:p>
          <a:p>
            <a:r>
              <a:rPr lang="ru-RU" sz="2400" b="1" dirty="0" smtClean="0"/>
              <a:t>Роберта </a:t>
            </a:r>
            <a:r>
              <a:rPr lang="ru-RU" sz="2400" b="1" dirty="0" err="1" smtClean="0"/>
              <a:t>Кормье</a:t>
            </a:r>
            <a:r>
              <a:rPr lang="ru-RU" sz="2400" b="1" dirty="0" smtClean="0"/>
              <a:t> </a:t>
            </a:r>
          </a:p>
          <a:p>
            <a:r>
              <a:rPr lang="ru-RU" sz="2400" dirty="0" smtClean="0"/>
              <a:t>(1925-2000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155650" name="Picture 2" descr="Скачать бесплатно книгу: Шоколадная война. Название: Шоколадная война Автор: Роберт Кормье Год издания: 2012 Издательство: Розо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2" y="3214686"/>
            <a:ext cx="1792122" cy="2524116"/>
          </a:xfrm>
          <a:prstGeom prst="rect">
            <a:avLst/>
          </a:prstGeom>
          <a:noFill/>
        </p:spPr>
      </p:pic>
      <p:pic>
        <p:nvPicPr>
          <p:cNvPr id="155652" name="Picture 4" descr="Robert Cormier books - Children's Author on Lovereading4kids.co.u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1428736"/>
            <a:ext cx="2357454" cy="30278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115715" name="Текст 2"/>
          <p:cNvSpPr>
            <a:spLocks noGrp="1"/>
          </p:cNvSpPr>
          <p:nvPr>
            <p:ph type="body" sz="half" idx="4294967295"/>
          </p:nvPr>
        </p:nvSpPr>
        <p:spPr>
          <a:xfrm>
            <a:off x="0" y="1285875"/>
            <a:ext cx="4214813" cy="3352800"/>
          </a:xfrm>
        </p:spPr>
        <p:txBody>
          <a:bodyPr/>
          <a:lstStyle/>
          <a:p>
            <a:r>
              <a:rPr lang="ru-RU" sz="2400" b="1" dirty="0" smtClean="0"/>
              <a:t>140 лет – </a:t>
            </a:r>
          </a:p>
          <a:p>
            <a:r>
              <a:rPr lang="ru-RU" sz="2400" b="1" dirty="0" smtClean="0"/>
              <a:t>«Новая азбука»</a:t>
            </a:r>
            <a:r>
              <a:rPr lang="ru-RU" sz="2400" dirty="0" smtClean="0"/>
              <a:t> Л.Н.Толстого (1875)</a:t>
            </a:r>
          </a:p>
          <a:p>
            <a:endParaRPr lang="ru-RU" dirty="0" smtClean="0"/>
          </a:p>
        </p:txBody>
      </p:sp>
      <p:pic>
        <p:nvPicPr>
          <p:cNvPr id="115717" name="Рисунок 5" descr="Азбука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8992" y="2786058"/>
            <a:ext cx="2033593" cy="3104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" descr="http://www.booksite.ru/pahomov/images/image_3_26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3071810"/>
            <a:ext cx="2286016" cy="3007916"/>
          </a:xfrm>
          <a:prstGeom prst="rect">
            <a:avLst/>
          </a:prstGeom>
          <a:noFill/>
        </p:spPr>
      </p:pic>
      <p:pic>
        <p:nvPicPr>
          <p:cNvPr id="27652" name="Picture 4" descr="http://www.toybytoy.com/file/0009/600/6377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3571" y="2014952"/>
            <a:ext cx="2714644" cy="31999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Заголовок 1"/>
          <p:cNvSpPr>
            <a:spLocks noGrp="1"/>
          </p:cNvSpPr>
          <p:nvPr>
            <p:ph type="title"/>
          </p:nvPr>
        </p:nvSpPr>
        <p:spPr>
          <a:xfrm>
            <a:off x="1295400" y="0"/>
            <a:ext cx="7086600" cy="1142984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16739" name="Текст 2"/>
          <p:cNvSpPr>
            <a:spLocks noGrp="1"/>
          </p:cNvSpPr>
          <p:nvPr>
            <p:ph type="body" sz="half" idx="1"/>
          </p:nvPr>
        </p:nvSpPr>
        <p:spPr>
          <a:xfrm>
            <a:off x="214282" y="1214422"/>
            <a:ext cx="4548218" cy="4957778"/>
          </a:xfrm>
        </p:spPr>
        <p:txBody>
          <a:bodyPr/>
          <a:lstStyle/>
          <a:p>
            <a:r>
              <a:rPr lang="ru-RU" sz="2400" b="1" dirty="0" smtClean="0"/>
              <a:t>140 лет – </a:t>
            </a:r>
          </a:p>
          <a:p>
            <a:r>
              <a:rPr lang="ru-RU" sz="2400" b="1" dirty="0" smtClean="0"/>
              <a:t>«Вересковый мёд» </a:t>
            </a:r>
          </a:p>
          <a:p>
            <a:pPr>
              <a:buNone/>
            </a:pPr>
            <a:r>
              <a:rPr lang="ru-RU" sz="2400" dirty="0" smtClean="0"/>
              <a:t>     Р.Л.Стивенсона (1875)</a:t>
            </a:r>
          </a:p>
          <a:p>
            <a:endParaRPr lang="ru-RU" dirty="0" smtClean="0"/>
          </a:p>
        </p:txBody>
      </p:sp>
      <p:pic>
        <p:nvPicPr>
          <p:cNvPr id="116740" name="Содержимое 4" descr="Вереской мед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715140" y="1428736"/>
            <a:ext cx="2102753" cy="2786082"/>
          </a:xfr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357959"/>
            <a:ext cx="9144000" cy="423842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116741" name="Рисунок 5" descr="Вереск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3214686"/>
            <a:ext cx="1610617" cy="2516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 descr="http://mariya-ganits.narod.ru/illustrvermed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2786058"/>
            <a:ext cx="2588869" cy="3262857"/>
          </a:xfrm>
          <a:prstGeom prst="rect">
            <a:avLst/>
          </a:prstGeom>
          <a:noFill/>
        </p:spPr>
      </p:pic>
      <p:pic>
        <p:nvPicPr>
          <p:cNvPr id="26628" name="Picture 4" descr="http://dreamworlds.ru/uploads/posts/2013-08/1377243470_0_7ebbd_e846a2ad_orig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3636" y="4429132"/>
            <a:ext cx="3000364" cy="19322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Заголовок 1"/>
          <p:cNvSpPr>
            <a:spLocks noGrp="1"/>
          </p:cNvSpPr>
          <p:nvPr>
            <p:ph type="title"/>
          </p:nvPr>
        </p:nvSpPr>
        <p:spPr>
          <a:xfrm>
            <a:off x="1295400" y="142852"/>
            <a:ext cx="7086600" cy="857256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17763" name="Текст 2"/>
          <p:cNvSpPr>
            <a:spLocks noGrp="1"/>
          </p:cNvSpPr>
          <p:nvPr>
            <p:ph type="body" sz="half" idx="1"/>
          </p:nvPr>
        </p:nvSpPr>
        <p:spPr>
          <a:xfrm>
            <a:off x="428596" y="1357298"/>
            <a:ext cx="3786214" cy="335280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140 лет – </a:t>
            </a:r>
          </a:p>
          <a:p>
            <a:r>
              <a:rPr lang="ru-RU" sz="2400" b="1" dirty="0" smtClean="0"/>
              <a:t>«Подросток»</a:t>
            </a:r>
            <a:r>
              <a:rPr lang="ru-RU" sz="2400" dirty="0" smtClean="0"/>
              <a:t> Ф.М.Достоевского (1875)</a:t>
            </a:r>
          </a:p>
          <a:p>
            <a:endParaRPr lang="ru-RU" sz="2400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429395"/>
            <a:ext cx="9144000" cy="352405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64514" name="Picture 2" descr="Поиск книги: Подросто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8" y="1643050"/>
            <a:ext cx="2438387" cy="3809980"/>
          </a:xfrm>
          <a:prstGeom prst="rect">
            <a:avLst/>
          </a:prstGeom>
          <a:noFill/>
        </p:spPr>
      </p:pic>
      <p:pic>
        <p:nvPicPr>
          <p:cNvPr id="64516" name="Picture 4" descr="http://www.glazunov.ru/images/Klasika/Dostaevski/18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2928934"/>
            <a:ext cx="2143140" cy="3023776"/>
          </a:xfrm>
          <a:prstGeom prst="rect">
            <a:avLst/>
          </a:prstGeom>
          <a:noFill/>
        </p:spPr>
      </p:pic>
      <p:pic>
        <p:nvPicPr>
          <p:cNvPr id="64518" name="Picture 6" descr=" [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176623"/>
            <a:ext cx="2571768" cy="30384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Заголовок 1"/>
          <p:cNvSpPr>
            <a:spLocks noGrp="1"/>
          </p:cNvSpPr>
          <p:nvPr>
            <p:ph type="title"/>
          </p:nvPr>
        </p:nvSpPr>
        <p:spPr>
          <a:xfrm>
            <a:off x="1295400" y="142852"/>
            <a:ext cx="7086600" cy="857256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17763" name="Текст 2"/>
          <p:cNvSpPr>
            <a:spLocks noGrp="1"/>
          </p:cNvSpPr>
          <p:nvPr>
            <p:ph type="body" sz="half" idx="1"/>
          </p:nvPr>
        </p:nvSpPr>
        <p:spPr>
          <a:xfrm>
            <a:off x="428596" y="1357298"/>
            <a:ext cx="3786214" cy="335280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135 лет – </a:t>
            </a:r>
          </a:p>
          <a:p>
            <a:r>
              <a:rPr lang="ru-RU" sz="2400" b="1" dirty="0" smtClean="0"/>
              <a:t>«Братья Карамазовы»</a:t>
            </a:r>
            <a:r>
              <a:rPr lang="ru-RU" sz="2400" dirty="0" smtClean="0"/>
              <a:t> Ф.М.Достоевского (1880)</a:t>
            </a:r>
          </a:p>
          <a:p>
            <a:endParaRPr lang="ru-RU" sz="2400" dirty="0" smtClean="0"/>
          </a:p>
        </p:txBody>
      </p:sp>
      <p:pic>
        <p:nvPicPr>
          <p:cNvPr id="117764" name="Содержимое 4" descr="Братья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286512" y="1446594"/>
            <a:ext cx="2643174" cy="1982381"/>
          </a:xfr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429395"/>
            <a:ext cx="9144000" cy="352405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117765" name="Рисунок 5" descr="Братья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929066"/>
            <a:ext cx="3214678" cy="2030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 descr="http://bookmix.ru/groups/img/groups_1288152365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16" y="3929066"/>
            <a:ext cx="1808952" cy="2437941"/>
          </a:xfrm>
          <a:prstGeom prst="rect">
            <a:avLst/>
          </a:prstGeom>
          <a:noFill/>
        </p:spPr>
      </p:pic>
      <p:pic>
        <p:nvPicPr>
          <p:cNvPr id="25606" name="Picture 6" descr="http://img.vintagestock.ru/2012-16/1000237936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14744" y="2214554"/>
            <a:ext cx="2011672" cy="3047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Заголовок 1"/>
          <p:cNvSpPr>
            <a:spLocks noGrp="1"/>
          </p:cNvSpPr>
          <p:nvPr>
            <p:ph type="title"/>
          </p:nvPr>
        </p:nvSpPr>
        <p:spPr>
          <a:xfrm>
            <a:off x="1295400" y="142852"/>
            <a:ext cx="7086600" cy="857256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17763" name="Текст 2"/>
          <p:cNvSpPr>
            <a:spLocks noGrp="1"/>
          </p:cNvSpPr>
          <p:nvPr>
            <p:ph type="body" sz="half" idx="1"/>
          </p:nvPr>
        </p:nvSpPr>
        <p:spPr>
          <a:xfrm>
            <a:off x="428596" y="1357298"/>
            <a:ext cx="3786214" cy="335280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135 лет – </a:t>
            </a:r>
          </a:p>
          <a:p>
            <a:r>
              <a:rPr lang="ru-RU" sz="2400" b="1" dirty="0" smtClean="0"/>
              <a:t>«Приключения </a:t>
            </a:r>
            <a:r>
              <a:rPr lang="ru-RU" sz="2400" b="1" dirty="0" err="1" smtClean="0"/>
              <a:t>Пиноккио</a:t>
            </a:r>
            <a:r>
              <a:rPr lang="ru-RU" sz="2400" b="1" dirty="0" smtClean="0"/>
              <a:t>»</a:t>
            </a:r>
            <a:r>
              <a:rPr lang="ru-RU" sz="2400" dirty="0" smtClean="0"/>
              <a:t> К.Коллоди(1880)</a:t>
            </a:r>
          </a:p>
          <a:p>
            <a:endParaRPr lang="ru-RU" sz="2400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429395"/>
            <a:ext cx="9144000" cy="352405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62466" name="Picture 2" descr="Иллюстрации к книге - alekper19 - Photo.Qip.ru / id: va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1500174"/>
            <a:ext cx="3108064" cy="4476754"/>
          </a:xfrm>
          <a:prstGeom prst="rect">
            <a:avLst/>
          </a:prstGeom>
          <a:noFill/>
        </p:spPr>
      </p:pic>
      <p:pic>
        <p:nvPicPr>
          <p:cNvPr id="62468" name="Picture 4" descr="Иллюстрации к книге - alekper19 - Photo.Qip.ru / id: va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071810"/>
            <a:ext cx="2936238" cy="3214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Заголовок 1"/>
          <p:cNvSpPr>
            <a:spLocks noGrp="1"/>
          </p:cNvSpPr>
          <p:nvPr>
            <p:ph type="title"/>
          </p:nvPr>
        </p:nvSpPr>
        <p:spPr>
          <a:xfrm>
            <a:off x="1295400" y="142852"/>
            <a:ext cx="7086600" cy="857256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17763" name="Текст 2"/>
          <p:cNvSpPr>
            <a:spLocks noGrp="1"/>
          </p:cNvSpPr>
          <p:nvPr>
            <p:ph type="body" sz="half" idx="1"/>
          </p:nvPr>
        </p:nvSpPr>
        <p:spPr>
          <a:xfrm>
            <a:off x="428596" y="1357298"/>
            <a:ext cx="3786214" cy="335280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135 лет – </a:t>
            </a:r>
          </a:p>
          <a:p>
            <a:r>
              <a:rPr lang="ru-RU" sz="2400" b="1" dirty="0" smtClean="0"/>
              <a:t>«Зима»</a:t>
            </a:r>
            <a:r>
              <a:rPr lang="ru-RU" sz="2400" dirty="0" smtClean="0"/>
              <a:t> </a:t>
            </a:r>
          </a:p>
          <a:p>
            <a:pPr>
              <a:buNone/>
            </a:pPr>
            <a:r>
              <a:rPr lang="ru-RU" sz="2400" dirty="0" smtClean="0"/>
              <a:t>     И.З.Сурикова (1880)</a:t>
            </a:r>
          </a:p>
          <a:p>
            <a:endParaRPr lang="ru-RU" sz="2400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429395"/>
            <a:ext cx="9144000" cy="352405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61444" name="Picture 4" descr="Детки. - Что читаете своим 4-5-тилеткам?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000372"/>
            <a:ext cx="4238644" cy="3178983"/>
          </a:xfrm>
          <a:prstGeom prst="rect">
            <a:avLst/>
          </a:prstGeom>
          <a:noFill/>
        </p:spPr>
      </p:pic>
      <p:pic>
        <p:nvPicPr>
          <p:cNvPr id="61446" name="Picture 6" descr="Купить &quot;Белый снег, пушистый...&quot;. О бабушкиных сказках, Иван Сурик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1928802"/>
            <a:ext cx="2511467" cy="33025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33123" name="Текст 2"/>
          <p:cNvSpPr>
            <a:spLocks noGrp="1"/>
          </p:cNvSpPr>
          <p:nvPr>
            <p:ph type="body" sz="half" idx="1"/>
          </p:nvPr>
        </p:nvSpPr>
        <p:spPr>
          <a:xfrm>
            <a:off x="0" y="1357298"/>
            <a:ext cx="4071934" cy="335280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125 лет – </a:t>
            </a:r>
          </a:p>
          <a:p>
            <a:r>
              <a:rPr lang="ru-RU" sz="2400" b="1" dirty="0" smtClean="0"/>
              <a:t>«Портрет Дориана Грея» </a:t>
            </a:r>
          </a:p>
          <a:p>
            <a:pPr>
              <a:buNone/>
            </a:pPr>
            <a:r>
              <a:rPr lang="ru-RU" sz="2400" b="1" dirty="0" smtClean="0"/>
              <a:t>    </a:t>
            </a:r>
            <a:r>
              <a:rPr lang="ru-RU" sz="2400" dirty="0" smtClean="0"/>
              <a:t>О.Уайльда (1890)</a:t>
            </a:r>
          </a:p>
          <a:p>
            <a:endParaRPr lang="ru-RU" sz="2400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507163"/>
            <a:ext cx="9144000" cy="274637"/>
          </a:xfrm>
        </p:spPr>
        <p:txBody>
          <a:bodyPr/>
          <a:lstStyle/>
          <a:p>
            <a:pPr algn="ctr">
              <a:defRPr/>
            </a:pPr>
            <a:r>
              <a:rPr lang="ru-RU" smtClean="0"/>
              <a:t>Календарь 2015</a:t>
            </a:r>
            <a:endParaRPr lang="ru-RU"/>
          </a:p>
        </p:txBody>
      </p:sp>
      <p:pic>
        <p:nvPicPr>
          <p:cNvPr id="60418" name="Picture 2" descr="Иллюстрация 5 из 8 для Портрет Дориана Грея - Оскар Уайльд Лабиринт - книги. Источник: Агаточ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714752"/>
            <a:ext cx="3286148" cy="2439965"/>
          </a:xfrm>
          <a:prstGeom prst="rect">
            <a:avLst/>
          </a:prstGeom>
          <a:noFill/>
        </p:spPr>
      </p:pic>
      <p:pic>
        <p:nvPicPr>
          <p:cNvPr id="60422" name="Picture 6" descr="Портрет Дориана Грея КЛУБ ПЕРГАМ: ЛИТЕРАТУРА ГЛАЗАМИ ЧИТАТЕЛЕЙ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44" y="2214554"/>
            <a:ext cx="5143536" cy="37673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Заголовок 1"/>
          <p:cNvSpPr>
            <a:spLocks noGrp="1"/>
          </p:cNvSpPr>
          <p:nvPr>
            <p:ph type="title"/>
          </p:nvPr>
        </p:nvSpPr>
        <p:spPr>
          <a:xfrm>
            <a:off x="1295400" y="142852"/>
            <a:ext cx="7086600" cy="857256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17763" name="Текст 2"/>
          <p:cNvSpPr>
            <a:spLocks noGrp="1"/>
          </p:cNvSpPr>
          <p:nvPr>
            <p:ph type="body" sz="half" idx="1"/>
          </p:nvPr>
        </p:nvSpPr>
        <p:spPr>
          <a:xfrm>
            <a:off x="428596" y="1357298"/>
            <a:ext cx="3786214" cy="335280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120 лет – </a:t>
            </a:r>
          </a:p>
          <a:p>
            <a:r>
              <a:rPr lang="ru-RU" sz="2400" b="1" dirty="0" smtClean="0"/>
              <a:t>«Вокруг света на </a:t>
            </a:r>
            <a:r>
              <a:rPr lang="en-US" sz="2400" b="1" dirty="0" smtClean="0"/>
              <a:t>“</a:t>
            </a:r>
            <a:r>
              <a:rPr lang="ru-RU" sz="2400" b="1" dirty="0" smtClean="0"/>
              <a:t>Коршуне</a:t>
            </a:r>
            <a:r>
              <a:rPr lang="en-US" sz="2400" b="1" dirty="0" smtClean="0"/>
              <a:t>”</a:t>
            </a:r>
            <a:r>
              <a:rPr lang="ru-RU" sz="2400" b="1" dirty="0" smtClean="0"/>
              <a:t>»</a:t>
            </a:r>
            <a:r>
              <a:rPr lang="ru-RU" sz="2400" dirty="0" smtClean="0"/>
              <a:t> К.М.Станюковича (1895)</a:t>
            </a:r>
          </a:p>
          <a:p>
            <a:endParaRPr lang="ru-RU" sz="2400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429395"/>
            <a:ext cx="9144000" cy="352405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59394" name="Picture 2" descr="РИСУНКИ ГЕННАДИЯ КАЛИНОВСКОГО - К.Станюкович ВОКРУГ СВЕТА НА &quot;КОРШУНЕ&quot; Современник, 198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3071810"/>
            <a:ext cx="4500552" cy="3214680"/>
          </a:xfrm>
          <a:prstGeom prst="rect">
            <a:avLst/>
          </a:prstGeom>
          <a:noFill/>
        </p:spPr>
      </p:pic>
      <p:pic>
        <p:nvPicPr>
          <p:cNvPr id="59396" name="Picture 4" descr="РИСУНКИ ГЕННАДИЯ КАЛИНОВСКОГО - К.Станюкович ВОКРУГ СВЕТА НА &quot;КОРШУНЕ&quot; Современник, 198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500438"/>
            <a:ext cx="4000486" cy="2857490"/>
          </a:xfrm>
          <a:prstGeom prst="rect">
            <a:avLst/>
          </a:prstGeom>
          <a:noFill/>
        </p:spPr>
      </p:pic>
      <p:pic>
        <p:nvPicPr>
          <p:cNvPr id="59398" name="Picture 6" descr="РИСУНКИ ГЕННАДИЯ КАЛИНОВСКОГО - К.Станюкович ВОКРУГ СВЕТА НА &quot;КОРШУНЕ&quot; Современник, 198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1571612"/>
            <a:ext cx="2100235" cy="1500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Заголовок 1"/>
          <p:cNvSpPr>
            <a:spLocks noGrp="1"/>
          </p:cNvSpPr>
          <p:nvPr>
            <p:ph type="title"/>
          </p:nvPr>
        </p:nvSpPr>
        <p:spPr>
          <a:xfrm>
            <a:off x="1295400" y="142852"/>
            <a:ext cx="7086600" cy="857256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17763" name="Текст 2"/>
          <p:cNvSpPr>
            <a:spLocks noGrp="1"/>
          </p:cNvSpPr>
          <p:nvPr>
            <p:ph type="body" sz="half" idx="1"/>
          </p:nvPr>
        </p:nvSpPr>
        <p:spPr>
          <a:xfrm>
            <a:off x="428596" y="1357298"/>
            <a:ext cx="3786214" cy="335280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120 лет – </a:t>
            </a:r>
          </a:p>
          <a:p>
            <a:r>
              <a:rPr lang="ru-RU" sz="2400" b="1" dirty="0" smtClean="0"/>
              <a:t>«Машина времени»</a:t>
            </a:r>
            <a:r>
              <a:rPr lang="ru-RU" sz="2400" dirty="0" smtClean="0"/>
              <a:t> Г.Уэллса (1895)</a:t>
            </a:r>
          </a:p>
          <a:p>
            <a:endParaRPr lang="ru-RU" sz="2400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429395"/>
            <a:ext cx="9144000" cy="352405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58370" name="Picture 2" descr="Иллюстрация 11 из 15 для Машина времени - Герберт Уэллс Лабиринт - книги. Источник: Марина05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12" y="1785926"/>
            <a:ext cx="2558343" cy="4548166"/>
          </a:xfrm>
          <a:prstGeom prst="rect">
            <a:avLst/>
          </a:prstGeom>
          <a:noFill/>
        </p:spPr>
      </p:pic>
      <p:pic>
        <p:nvPicPr>
          <p:cNvPr id="58372" name="Picture 4" descr="Иллюстрация 9 из 15 для Машина времени - Герберт Уэллс Лабиринт - книги. Источник: Марина05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786058"/>
            <a:ext cx="2035953" cy="3619472"/>
          </a:xfrm>
          <a:prstGeom prst="rect">
            <a:avLst/>
          </a:prstGeom>
          <a:noFill/>
        </p:spPr>
      </p:pic>
      <p:pic>
        <p:nvPicPr>
          <p:cNvPr id="58374" name="Picture 6" descr="Удалённая работа Комментарии к работе &quot;Комус Тайминг&quot; Батов …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3170261"/>
            <a:ext cx="3000396" cy="26832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18787" name="Текст 2"/>
          <p:cNvSpPr>
            <a:spLocks noGrp="1"/>
          </p:cNvSpPr>
          <p:nvPr>
            <p:ph type="body" sz="half" idx="1"/>
          </p:nvPr>
        </p:nvSpPr>
        <p:spPr>
          <a:xfrm>
            <a:off x="142844" y="1500174"/>
            <a:ext cx="4619656" cy="4143404"/>
          </a:xfrm>
        </p:spPr>
        <p:txBody>
          <a:bodyPr/>
          <a:lstStyle/>
          <a:p>
            <a:r>
              <a:rPr lang="ru-RU" sz="2400" b="1" dirty="0" smtClean="0"/>
              <a:t>110 лет – </a:t>
            </a:r>
          </a:p>
          <a:p>
            <a:r>
              <a:rPr lang="ru-RU" sz="2400" b="1" dirty="0" smtClean="0"/>
              <a:t>«Поединок»</a:t>
            </a:r>
          </a:p>
          <a:p>
            <a:pPr>
              <a:buNone/>
            </a:pPr>
            <a:r>
              <a:rPr lang="ru-RU" sz="2400" b="1" dirty="0" smtClean="0"/>
              <a:t>     </a:t>
            </a:r>
            <a:r>
              <a:rPr lang="ru-RU" sz="2400" dirty="0" smtClean="0"/>
              <a:t> А.И.Куприна (1905)</a:t>
            </a:r>
          </a:p>
          <a:p>
            <a:endParaRPr lang="ru-RU" dirty="0" smtClean="0"/>
          </a:p>
        </p:txBody>
      </p:sp>
      <p:pic>
        <p:nvPicPr>
          <p:cNvPr id="118788" name="Содержимое 4" descr="Поединок 1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357554" y="3071810"/>
            <a:ext cx="1752600" cy="2857500"/>
          </a:xfr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42844" y="6429397"/>
            <a:ext cx="8858312" cy="352404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118789" name="Рисунок 5" descr="Поединок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2786058"/>
            <a:ext cx="2928958" cy="289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 descr="http://artyx.ru/books/item/f00/s00/z0000029/pic/000335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3429000"/>
            <a:ext cx="2500298" cy="29031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ООН – 2015</a:t>
            </a:r>
            <a:endParaRPr lang="ru-RU" b="1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571472" y="6305550"/>
            <a:ext cx="8039128" cy="47625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Международный год почв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ООН приняло решение объявить 5 декабря – Международным днем почв.</a:t>
            </a:r>
          </a:p>
          <a:p>
            <a:endParaRPr lang="ru-RU" dirty="0"/>
          </a:p>
        </p:txBody>
      </p:sp>
      <p:pic>
        <p:nvPicPr>
          <p:cNvPr id="1026" name="Picture 2" descr="http://im3-tub-ru.yandex.net/i?id=139125499-13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3286124"/>
            <a:ext cx="4071966" cy="2714644"/>
          </a:xfrm>
          <a:prstGeom prst="rect">
            <a:avLst/>
          </a:prstGeom>
          <a:noFill/>
        </p:spPr>
      </p:pic>
      <p:pic>
        <p:nvPicPr>
          <p:cNvPr id="1028" name="Picture 4" descr="http://im5-tub-ru.yandex.net/i?id=422285579-02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94" y="3786190"/>
            <a:ext cx="3363778" cy="2325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2908" y="228600"/>
            <a:ext cx="8979060" cy="758952"/>
          </a:xfrm>
        </p:spPr>
        <p:txBody>
          <a:bodyPr/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литература. ХХ век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19 января – </a:t>
            </a:r>
          </a:p>
          <a:p>
            <a:r>
              <a:rPr lang="ru-RU" sz="2400" b="1" dirty="0" smtClean="0"/>
              <a:t>115 лет </a:t>
            </a:r>
            <a:r>
              <a:rPr lang="ru-RU" sz="2400" dirty="0" smtClean="0"/>
              <a:t>со дня рождения поэта-песенника </a:t>
            </a:r>
          </a:p>
          <a:p>
            <a:r>
              <a:rPr lang="ru-RU" sz="2400" b="1" dirty="0" smtClean="0"/>
              <a:t>Михаила Васильевича Исаковского </a:t>
            </a:r>
          </a:p>
          <a:p>
            <a:r>
              <a:rPr lang="ru-RU" sz="2400" dirty="0" smtClean="0"/>
              <a:t>(1900-1973)</a:t>
            </a:r>
            <a:endParaRPr lang="ru-RU" sz="2400" dirty="0"/>
          </a:p>
        </p:txBody>
      </p:sp>
      <p:pic>
        <p:nvPicPr>
          <p:cNvPr id="6" name="Picture 6" descr="http://im1-tub-ru.yandex.net/i?id=9755063c036f9f7d80b13e74f83ca639-131-144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496" y="142852"/>
            <a:ext cx="571504" cy="824284"/>
          </a:xfrm>
          <a:prstGeom prst="rect">
            <a:avLst/>
          </a:prstGeom>
          <a:noFill/>
        </p:spPr>
      </p:pic>
      <p:pic>
        <p:nvPicPr>
          <p:cNvPr id="344066" name="Picture 2" descr="Михаил Исаковский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1714488"/>
            <a:ext cx="2857500" cy="3152775"/>
          </a:xfrm>
          <a:prstGeom prst="rect">
            <a:avLst/>
          </a:prstGeom>
          <a:noFill/>
        </p:spPr>
      </p:pic>
      <p:pic>
        <p:nvPicPr>
          <p:cNvPr id="344068" name="Picture 4" descr="Библус - Михаил Исаковский. Избранные стихи (Михаил Исаковский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4071942"/>
            <a:ext cx="1395184" cy="2214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Заголовок 1"/>
          <p:cNvSpPr>
            <a:spLocks noGrp="1"/>
          </p:cNvSpPr>
          <p:nvPr>
            <p:ph type="title"/>
          </p:nvPr>
        </p:nvSpPr>
        <p:spPr>
          <a:xfrm>
            <a:off x="1295400" y="0"/>
            <a:ext cx="7086600" cy="1000108"/>
          </a:xfrm>
        </p:spPr>
        <p:txBody>
          <a:bodyPr>
            <a:normAutofit/>
          </a:bodyPr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19811" name="Текст 2"/>
          <p:cNvSpPr>
            <a:spLocks noGrp="1"/>
          </p:cNvSpPr>
          <p:nvPr>
            <p:ph type="body" sz="half" idx="1"/>
          </p:nvPr>
        </p:nvSpPr>
        <p:spPr>
          <a:xfrm>
            <a:off x="0" y="1500174"/>
            <a:ext cx="3857620" cy="2995610"/>
          </a:xfrm>
        </p:spPr>
        <p:txBody>
          <a:bodyPr/>
          <a:lstStyle/>
          <a:p>
            <a:r>
              <a:rPr lang="ru-RU" sz="2400" b="1" dirty="0" smtClean="0"/>
              <a:t>95 лет – «Приключения доктора </a:t>
            </a:r>
            <a:r>
              <a:rPr lang="ru-RU" sz="2400" b="1" dirty="0" err="1" smtClean="0"/>
              <a:t>Дулиттла</a:t>
            </a:r>
            <a:r>
              <a:rPr lang="ru-RU" sz="2400" b="1" dirty="0" smtClean="0"/>
              <a:t>»</a:t>
            </a:r>
            <a:r>
              <a:rPr lang="ru-RU" sz="2400" dirty="0" smtClean="0"/>
              <a:t> </a:t>
            </a:r>
            <a:r>
              <a:rPr lang="ru-RU" sz="2400" dirty="0" err="1" smtClean="0"/>
              <a:t>Х.Лофтинга</a:t>
            </a:r>
            <a:r>
              <a:rPr lang="ru-RU" sz="2400" dirty="0" smtClean="0"/>
              <a:t> (1920)</a:t>
            </a:r>
          </a:p>
          <a:p>
            <a:endParaRPr lang="ru-RU" dirty="0" smtClean="0"/>
          </a:p>
        </p:txBody>
      </p:sp>
      <p:pic>
        <p:nvPicPr>
          <p:cNvPr id="119812" name="Содержимое 4" descr="Дулиттл 1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43768" y="2071678"/>
            <a:ext cx="1665688" cy="2665100"/>
          </a:xfr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507163"/>
            <a:ext cx="9144000" cy="274637"/>
          </a:xfrm>
        </p:spPr>
        <p:txBody>
          <a:bodyPr/>
          <a:lstStyle/>
          <a:p>
            <a:pPr algn="ctr">
              <a:defRPr/>
            </a:pPr>
            <a:r>
              <a:rPr lang="ru-RU" smtClean="0"/>
              <a:t>Календарь 2015</a:t>
            </a:r>
            <a:endParaRPr lang="ru-RU" dirty="0"/>
          </a:p>
        </p:txBody>
      </p:sp>
      <p:pic>
        <p:nvPicPr>
          <p:cNvPr id="119813" name="Рисунок 5" descr="Дулиттл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1857364"/>
            <a:ext cx="1905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 descr="http://booklinks.ru/uploads/posts/2011-04/1302892448_istoriya-doktora-dulittla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4000504"/>
            <a:ext cx="1504929" cy="2272444"/>
          </a:xfrm>
          <a:prstGeom prst="rect">
            <a:avLst/>
          </a:prstGeom>
          <a:noFill/>
        </p:spPr>
      </p:pic>
      <p:pic>
        <p:nvPicPr>
          <p:cNvPr id="23556" name="Picture 4" descr="http://shkolazhizni.ru/img/content/i106/106791_or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58" y="3571876"/>
            <a:ext cx="2682497" cy="28386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Заголовок 1"/>
          <p:cNvSpPr>
            <a:spLocks noGrp="1"/>
          </p:cNvSpPr>
          <p:nvPr>
            <p:ph type="title"/>
          </p:nvPr>
        </p:nvSpPr>
        <p:spPr>
          <a:xfrm>
            <a:off x="1295400" y="0"/>
            <a:ext cx="7086600" cy="1000108"/>
          </a:xfrm>
        </p:spPr>
        <p:txBody>
          <a:bodyPr>
            <a:normAutofit/>
          </a:bodyPr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19811" name="Текст 2"/>
          <p:cNvSpPr>
            <a:spLocks noGrp="1"/>
          </p:cNvSpPr>
          <p:nvPr>
            <p:ph type="body" sz="half" idx="1"/>
          </p:nvPr>
        </p:nvSpPr>
        <p:spPr>
          <a:xfrm>
            <a:off x="0" y="1500174"/>
            <a:ext cx="3857620" cy="2995610"/>
          </a:xfrm>
        </p:spPr>
        <p:txBody>
          <a:bodyPr/>
          <a:lstStyle/>
          <a:p>
            <a:r>
              <a:rPr lang="ru-RU" sz="2400" b="1" dirty="0" smtClean="0"/>
              <a:t>95 лет – «Удивительный волшебник из страны </a:t>
            </a:r>
            <a:r>
              <a:rPr lang="ru-RU" sz="2400" b="1" dirty="0" err="1" smtClean="0"/>
              <a:t>Оз</a:t>
            </a:r>
            <a:r>
              <a:rPr lang="ru-RU" sz="2400" b="1" dirty="0" smtClean="0"/>
              <a:t>»</a:t>
            </a:r>
            <a:r>
              <a:rPr lang="ru-RU" sz="2400" dirty="0" smtClean="0"/>
              <a:t> </a:t>
            </a:r>
            <a:r>
              <a:rPr lang="ru-RU" sz="2400" dirty="0" err="1" smtClean="0"/>
              <a:t>Л.Ф.Баума</a:t>
            </a:r>
            <a:r>
              <a:rPr lang="ru-RU" sz="2400" dirty="0" smtClean="0"/>
              <a:t> (1920)</a:t>
            </a:r>
          </a:p>
          <a:p>
            <a:endParaRPr lang="ru-RU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507163"/>
            <a:ext cx="9144000" cy="274637"/>
          </a:xfrm>
        </p:spPr>
        <p:txBody>
          <a:bodyPr/>
          <a:lstStyle/>
          <a:p>
            <a:pPr algn="ctr">
              <a:defRPr/>
            </a:pPr>
            <a:r>
              <a:rPr lang="ru-RU" smtClean="0"/>
              <a:t>Календарь 2015</a:t>
            </a:r>
            <a:endParaRPr lang="ru-RU" dirty="0"/>
          </a:p>
        </p:txBody>
      </p:sp>
      <p:pic>
        <p:nvPicPr>
          <p:cNvPr id="55298" name="Picture 2" descr="Фото товара Фрэнк Лаймен Баум: Удивительный волшебник из Страны Оз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6" y="1928802"/>
            <a:ext cx="3357586" cy="4041539"/>
          </a:xfrm>
          <a:prstGeom prst="rect">
            <a:avLst/>
          </a:prstGeom>
          <a:noFill/>
        </p:spPr>
      </p:pic>
      <p:pic>
        <p:nvPicPr>
          <p:cNvPr id="55300" name="Picture 4" descr="Кошачьи записки - &quot;Волшебник страны Оз&quot; в иллюстрациях Роберта Ингпен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3643314"/>
            <a:ext cx="4023038" cy="24955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857256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20835" name="Текст 2"/>
          <p:cNvSpPr>
            <a:spLocks noGrp="1"/>
          </p:cNvSpPr>
          <p:nvPr>
            <p:ph type="body" sz="half" idx="1"/>
          </p:nvPr>
        </p:nvSpPr>
        <p:spPr>
          <a:xfrm>
            <a:off x="285720" y="1571612"/>
            <a:ext cx="4476780" cy="4600588"/>
          </a:xfrm>
        </p:spPr>
        <p:txBody>
          <a:bodyPr/>
          <a:lstStyle/>
          <a:p>
            <a:r>
              <a:rPr lang="ru-RU" sz="2400" b="1" dirty="0" smtClean="0"/>
              <a:t>90 лет – </a:t>
            </a:r>
          </a:p>
          <a:p>
            <a:r>
              <a:rPr lang="ru-RU" sz="2400" b="1" dirty="0" smtClean="0"/>
              <a:t>«Голова профессора </a:t>
            </a:r>
            <a:r>
              <a:rPr lang="ru-RU" sz="2400" b="1" dirty="0" err="1" smtClean="0"/>
              <a:t>Доуэля</a:t>
            </a:r>
            <a:r>
              <a:rPr lang="ru-RU" sz="2400" b="1" dirty="0" smtClean="0"/>
              <a:t>» </a:t>
            </a:r>
          </a:p>
          <a:p>
            <a:pPr>
              <a:buNone/>
            </a:pPr>
            <a:r>
              <a:rPr lang="ru-RU" sz="2400" b="1" dirty="0" smtClean="0"/>
              <a:t>    </a:t>
            </a:r>
            <a:r>
              <a:rPr lang="ru-RU" sz="2400" dirty="0" smtClean="0"/>
              <a:t>А.Беляева (1925)</a:t>
            </a:r>
          </a:p>
          <a:p>
            <a:endParaRPr lang="ru-RU" dirty="0" smtClean="0"/>
          </a:p>
        </p:txBody>
      </p:sp>
      <p:pic>
        <p:nvPicPr>
          <p:cNvPr id="120836" name="Содержимое 4" descr="Голова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72264" y="2571744"/>
            <a:ext cx="2042984" cy="3352800"/>
          </a:xfr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507163"/>
            <a:ext cx="9144000" cy="274637"/>
          </a:xfrm>
        </p:spPr>
        <p:txBody>
          <a:bodyPr/>
          <a:lstStyle/>
          <a:p>
            <a:pPr algn="ctr">
              <a:defRPr/>
            </a:pPr>
            <a:r>
              <a:rPr lang="ru-RU" smtClean="0"/>
              <a:t>Календарь 2015</a:t>
            </a:r>
            <a:endParaRPr lang="ru-RU" dirty="0"/>
          </a:p>
        </p:txBody>
      </p:sp>
      <p:pic>
        <p:nvPicPr>
          <p:cNvPr id="120837" name="Рисунок 5" descr="Голова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643050"/>
            <a:ext cx="16192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 descr="http://loadinfo.ru/uploads/posts/2008-07/1216894035_golova_douelya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3429000"/>
            <a:ext cx="2015091" cy="1779998"/>
          </a:xfrm>
          <a:prstGeom prst="rect">
            <a:avLst/>
          </a:prstGeom>
          <a:noFill/>
        </p:spPr>
      </p:pic>
      <p:pic>
        <p:nvPicPr>
          <p:cNvPr id="22534" name="Picture 6" descr="http://knigoblog.ru/images/golova-professora-Doujelja/golova-Toma-i-Briki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71802" y="4214818"/>
            <a:ext cx="2769713" cy="1905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429684" cy="1000108"/>
          </a:xfrm>
        </p:spPr>
        <p:txBody>
          <a:bodyPr/>
          <a:lstStyle/>
          <a:p>
            <a:r>
              <a:rPr lang="ru-RU" dirty="0" smtClean="0"/>
              <a:t>Газета-юбиляр -2015</a:t>
            </a:r>
          </a:p>
        </p:txBody>
      </p:sp>
      <p:sp>
        <p:nvSpPr>
          <p:cNvPr id="121859" name="Текст 2"/>
          <p:cNvSpPr>
            <a:spLocks noGrp="1"/>
          </p:cNvSpPr>
          <p:nvPr>
            <p:ph type="body" sz="half" idx="1"/>
          </p:nvPr>
        </p:nvSpPr>
        <p:spPr>
          <a:xfrm>
            <a:off x="214282" y="1214422"/>
            <a:ext cx="6000792" cy="4957778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90 лет – </a:t>
            </a:r>
          </a:p>
          <a:p>
            <a:r>
              <a:rPr lang="ru-RU" sz="2400" dirty="0" smtClean="0"/>
              <a:t>газета</a:t>
            </a:r>
            <a:r>
              <a:rPr lang="ru-RU" sz="2400" b="1" dirty="0" smtClean="0"/>
              <a:t> «Пионерская правда»</a:t>
            </a:r>
          </a:p>
          <a:p>
            <a:pPr>
              <a:buNone/>
            </a:pPr>
            <a:r>
              <a:rPr lang="ru-RU" sz="2400" b="1" dirty="0" smtClean="0"/>
              <a:t>     </a:t>
            </a:r>
            <a:r>
              <a:rPr lang="ru-RU" sz="2400" dirty="0" smtClean="0"/>
              <a:t>(1925)</a:t>
            </a:r>
          </a:p>
          <a:p>
            <a:endParaRPr lang="ru-RU" sz="2400" dirty="0" smtClean="0"/>
          </a:p>
        </p:txBody>
      </p:sp>
      <p:pic>
        <p:nvPicPr>
          <p:cNvPr id="121860" name="Содержимое 4" descr="Пионер 1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429256" y="1357298"/>
            <a:ext cx="3467100" cy="2752725"/>
          </a:xfrm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0" y="6507163"/>
            <a:ext cx="9144000" cy="274637"/>
          </a:xfrm>
        </p:spPr>
        <p:txBody>
          <a:bodyPr/>
          <a:lstStyle/>
          <a:p>
            <a:pPr algn="ctr">
              <a:defRPr/>
            </a:pPr>
            <a:r>
              <a:rPr lang="ru-RU" smtClean="0"/>
              <a:t>Календарь 2015</a:t>
            </a:r>
            <a:endParaRPr lang="ru-RU"/>
          </a:p>
        </p:txBody>
      </p:sp>
      <p:pic>
        <p:nvPicPr>
          <p:cNvPr id="121861" name="Рисунок 5" descr="Пионерская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000372"/>
            <a:ext cx="34290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2" name="Рисунок 6" descr="Пионерская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4000504"/>
            <a:ext cx="2823502" cy="215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 descr="http://forum.faleristika.info/download/file.php?id=70099&amp;t=1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4357694"/>
            <a:ext cx="2038440" cy="19263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Заголовок 1"/>
          <p:cNvSpPr>
            <a:spLocks noGrp="1"/>
          </p:cNvSpPr>
          <p:nvPr>
            <p:ph type="title"/>
          </p:nvPr>
        </p:nvSpPr>
        <p:spPr>
          <a:xfrm>
            <a:off x="1295400" y="357166"/>
            <a:ext cx="7086600" cy="642942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24931" name="Текст 2"/>
          <p:cNvSpPr>
            <a:spLocks noGrp="1"/>
          </p:cNvSpPr>
          <p:nvPr>
            <p:ph type="body" sz="half" idx="1"/>
          </p:nvPr>
        </p:nvSpPr>
        <p:spPr>
          <a:xfrm>
            <a:off x="142844" y="1643050"/>
            <a:ext cx="4857784" cy="452915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90 лет –</a:t>
            </a:r>
          </a:p>
          <a:p>
            <a:r>
              <a:rPr lang="ru-RU" sz="2400" b="1" dirty="0" smtClean="0"/>
              <a:t>«О глупом мышонке» </a:t>
            </a:r>
            <a:r>
              <a:rPr lang="ru-RU" sz="2400" dirty="0" smtClean="0"/>
              <a:t>С.Я.Маршака (1925)</a:t>
            </a:r>
          </a:p>
          <a:p>
            <a:endParaRPr lang="ru-RU" sz="2400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429395"/>
            <a:ext cx="9144000" cy="352405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52226" name="Picture 2" descr="Сказка о глупом мышонке - Скачать книгу бесплатн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1714488"/>
            <a:ext cx="3228967" cy="4286240"/>
          </a:xfrm>
          <a:prstGeom prst="rect">
            <a:avLst/>
          </a:prstGeom>
          <a:noFill/>
        </p:spPr>
      </p:pic>
      <p:pic>
        <p:nvPicPr>
          <p:cNvPr id="52228" name="Picture 4" descr="Смотреть диафильм Сказка о глупом мышонк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286124"/>
            <a:ext cx="3905230" cy="29289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Заголовок 1"/>
          <p:cNvSpPr>
            <a:spLocks noGrp="1"/>
          </p:cNvSpPr>
          <p:nvPr>
            <p:ph type="title"/>
          </p:nvPr>
        </p:nvSpPr>
        <p:spPr>
          <a:xfrm>
            <a:off x="1295400" y="357166"/>
            <a:ext cx="7086600" cy="642942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24931" name="Текст 2"/>
          <p:cNvSpPr>
            <a:spLocks noGrp="1"/>
          </p:cNvSpPr>
          <p:nvPr>
            <p:ph type="body" sz="half" idx="1"/>
          </p:nvPr>
        </p:nvSpPr>
        <p:spPr>
          <a:xfrm>
            <a:off x="142844" y="1643050"/>
            <a:ext cx="4857784" cy="452915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90 лет –</a:t>
            </a:r>
          </a:p>
          <a:p>
            <a:r>
              <a:rPr lang="ru-RU" sz="2400" b="1" dirty="0" smtClean="0"/>
              <a:t>«Что такое хорошо и что такое плохо» </a:t>
            </a:r>
          </a:p>
          <a:p>
            <a:pPr>
              <a:buNone/>
            </a:pPr>
            <a:r>
              <a:rPr lang="ru-RU" sz="2400" b="1" dirty="0" smtClean="0"/>
              <a:t>   </a:t>
            </a:r>
            <a:r>
              <a:rPr lang="ru-RU" sz="2400" dirty="0" smtClean="0"/>
              <a:t>В.В.Маяковского (1925)</a:t>
            </a:r>
          </a:p>
          <a:p>
            <a:endParaRPr lang="ru-RU" sz="2400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429395"/>
            <a:ext cx="9144000" cy="352405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50178" name="Picture 2" descr="Иллюстрация 5 из 19 для Что такое хорошо и что такое плохо. - Владимир Маяковский Лабиринт - книги. Источник: Еленушк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571876"/>
            <a:ext cx="4089823" cy="2714620"/>
          </a:xfrm>
          <a:prstGeom prst="rect">
            <a:avLst/>
          </a:prstGeom>
          <a:noFill/>
        </p:spPr>
      </p:pic>
      <p:pic>
        <p:nvPicPr>
          <p:cNvPr id="50180" name="Picture 4" descr="Иллюстрация 7 из 8 для Что такое хорошо и что такое плохо - …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1357298"/>
            <a:ext cx="3747171" cy="2557445"/>
          </a:xfrm>
          <a:prstGeom prst="rect">
            <a:avLst/>
          </a:prstGeom>
          <a:noFill/>
        </p:spPr>
      </p:pic>
      <p:pic>
        <p:nvPicPr>
          <p:cNvPr id="50182" name="Picture 6" descr="Что такое хорошо и что такое плохо Скачать книгу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9322" y="4071942"/>
            <a:ext cx="1714511" cy="2286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Заголовок 1"/>
          <p:cNvSpPr>
            <a:spLocks noGrp="1"/>
          </p:cNvSpPr>
          <p:nvPr>
            <p:ph type="title"/>
          </p:nvPr>
        </p:nvSpPr>
        <p:spPr>
          <a:xfrm>
            <a:off x="1295400" y="357166"/>
            <a:ext cx="7086600" cy="642942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24931" name="Текст 2"/>
          <p:cNvSpPr>
            <a:spLocks noGrp="1"/>
          </p:cNvSpPr>
          <p:nvPr>
            <p:ph type="body" sz="half" idx="1"/>
          </p:nvPr>
        </p:nvSpPr>
        <p:spPr>
          <a:xfrm>
            <a:off x="142844" y="1643050"/>
            <a:ext cx="4857784" cy="452915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90 лет –</a:t>
            </a:r>
          </a:p>
          <a:p>
            <a:r>
              <a:rPr lang="ru-RU" sz="2400" b="1" dirty="0" smtClean="0"/>
              <a:t>«</a:t>
            </a:r>
            <a:r>
              <a:rPr lang="ru-RU" sz="2400" b="1" dirty="0" err="1" smtClean="0"/>
              <a:t>Бармалей</a:t>
            </a:r>
            <a:r>
              <a:rPr lang="ru-RU" sz="2400" b="1" dirty="0" smtClean="0"/>
              <a:t>» </a:t>
            </a:r>
          </a:p>
          <a:p>
            <a:pPr>
              <a:buNone/>
            </a:pPr>
            <a:r>
              <a:rPr lang="ru-RU" sz="2400" b="1" dirty="0" smtClean="0"/>
              <a:t>   </a:t>
            </a:r>
            <a:r>
              <a:rPr lang="ru-RU" sz="2400" dirty="0" smtClean="0"/>
              <a:t>К.И.Чуковского (1925)</a:t>
            </a:r>
          </a:p>
          <a:p>
            <a:endParaRPr lang="ru-RU" sz="2400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429395"/>
            <a:ext cx="9144000" cy="352405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48130" name="Picture 2" descr="Иллюстрация обложки сказки К. И. Чуковского &quot;Бармалей&quot; - Фотографии Андрей Панёви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1857364"/>
            <a:ext cx="3357586" cy="4403392"/>
          </a:xfrm>
          <a:prstGeom prst="rect">
            <a:avLst/>
          </a:prstGeom>
          <a:noFill/>
        </p:spPr>
      </p:pic>
      <p:pic>
        <p:nvPicPr>
          <p:cNvPr id="48132" name="Picture 4" descr="&quot;О сколько нам открытий чудных...&quot;: детские писател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3357562"/>
            <a:ext cx="3303652" cy="28051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Заголовок 1"/>
          <p:cNvSpPr>
            <a:spLocks noGrp="1"/>
          </p:cNvSpPr>
          <p:nvPr>
            <p:ph type="title"/>
          </p:nvPr>
        </p:nvSpPr>
        <p:spPr>
          <a:xfrm>
            <a:off x="1295400" y="357166"/>
            <a:ext cx="7086600" cy="642942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24931" name="Текст 2"/>
          <p:cNvSpPr>
            <a:spLocks noGrp="1"/>
          </p:cNvSpPr>
          <p:nvPr>
            <p:ph type="body" sz="half" idx="1"/>
          </p:nvPr>
        </p:nvSpPr>
        <p:spPr>
          <a:xfrm>
            <a:off x="142844" y="1643050"/>
            <a:ext cx="4857784" cy="452915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90 лет –</a:t>
            </a:r>
          </a:p>
          <a:p>
            <a:r>
              <a:rPr lang="ru-RU" sz="2400" b="1" dirty="0" smtClean="0"/>
              <a:t>«Доктор Айболит» </a:t>
            </a:r>
          </a:p>
          <a:p>
            <a:pPr>
              <a:buNone/>
            </a:pPr>
            <a:r>
              <a:rPr lang="ru-RU" sz="2400" b="1" dirty="0" smtClean="0"/>
              <a:t>   </a:t>
            </a:r>
            <a:r>
              <a:rPr lang="ru-RU" sz="2400" dirty="0" smtClean="0"/>
              <a:t>К.И.Чуковского (1925)</a:t>
            </a:r>
          </a:p>
          <a:p>
            <a:endParaRPr lang="ru-RU" sz="2400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429395"/>
            <a:ext cx="9144000" cy="352405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46082" name="Picture 2" descr="Puzkarapuz.org скачать для детей и родителей развивающие обучающие мультфильмы фильмы игры книги журналы раскраски релизы онлай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1571612"/>
            <a:ext cx="3339164" cy="4395776"/>
          </a:xfrm>
          <a:prstGeom prst="rect">
            <a:avLst/>
          </a:prstGeom>
          <a:noFill/>
        </p:spPr>
      </p:pic>
      <p:pic>
        <p:nvPicPr>
          <p:cNvPr id="46084" name="Picture 4" descr="hel_sim смотря с чем сравнивать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214686"/>
            <a:ext cx="2277216" cy="3071784"/>
          </a:xfrm>
          <a:prstGeom prst="rect">
            <a:avLst/>
          </a:prstGeom>
          <a:noFill/>
        </p:spPr>
      </p:pic>
      <p:pic>
        <p:nvPicPr>
          <p:cNvPr id="46086" name="Picture 6" descr="Как нарисовать рисунок карней ивановича чуковского Учитесь рисовать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3429000"/>
            <a:ext cx="2010651" cy="2609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Заголовок 1"/>
          <p:cNvSpPr>
            <a:spLocks noGrp="1"/>
          </p:cNvSpPr>
          <p:nvPr>
            <p:ph type="title"/>
          </p:nvPr>
        </p:nvSpPr>
        <p:spPr>
          <a:xfrm>
            <a:off x="1295400" y="357166"/>
            <a:ext cx="7086600" cy="642942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24931" name="Текст 2"/>
          <p:cNvSpPr>
            <a:spLocks noGrp="1"/>
          </p:cNvSpPr>
          <p:nvPr>
            <p:ph type="body" sz="half" idx="1"/>
          </p:nvPr>
        </p:nvSpPr>
        <p:spPr>
          <a:xfrm>
            <a:off x="142844" y="1643050"/>
            <a:ext cx="4857784" cy="452915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90 лет –</a:t>
            </a:r>
          </a:p>
          <a:p>
            <a:r>
              <a:rPr lang="ru-RU" sz="2400" b="1" dirty="0" smtClean="0"/>
              <a:t>«</a:t>
            </a:r>
            <a:r>
              <a:rPr lang="ru-RU" sz="2400" b="1" dirty="0" err="1" smtClean="0"/>
              <a:t>Нахалёнок</a:t>
            </a:r>
            <a:r>
              <a:rPr lang="ru-RU" sz="2400" b="1" dirty="0" smtClean="0"/>
              <a:t>» </a:t>
            </a:r>
          </a:p>
          <a:p>
            <a:pPr>
              <a:buNone/>
            </a:pPr>
            <a:r>
              <a:rPr lang="ru-RU" sz="2400" b="1" dirty="0" smtClean="0"/>
              <a:t>   </a:t>
            </a:r>
            <a:r>
              <a:rPr lang="ru-RU" sz="2400" dirty="0" smtClean="0"/>
              <a:t>М.А.Шолохова (1925)</a:t>
            </a:r>
          </a:p>
          <a:p>
            <a:endParaRPr lang="ru-RU" sz="2400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429395"/>
            <a:ext cx="9144000" cy="352405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44034" name="Picture 2" descr="М. Шолохов - Нахалено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571612"/>
            <a:ext cx="3333750" cy="4505325"/>
          </a:xfrm>
          <a:prstGeom prst="rect">
            <a:avLst/>
          </a:prstGeom>
          <a:noFill/>
        </p:spPr>
      </p:pic>
      <p:pic>
        <p:nvPicPr>
          <p:cNvPr id="44036" name="Picture 4" descr="Нахаленок. Скульптура литературного героя из произведений донского писателя Михаила Шолохова. Ростов-на-Дону; фото 3147993, фот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3357562"/>
            <a:ext cx="3857620" cy="28781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Заголовок 1"/>
          <p:cNvSpPr>
            <a:spLocks noGrp="1"/>
          </p:cNvSpPr>
          <p:nvPr>
            <p:ph type="title"/>
          </p:nvPr>
        </p:nvSpPr>
        <p:spPr>
          <a:xfrm>
            <a:off x="1285852" y="-285776"/>
            <a:ext cx="7086600" cy="1357298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22883" name="Текст 2"/>
          <p:cNvSpPr>
            <a:spLocks noGrp="1"/>
          </p:cNvSpPr>
          <p:nvPr>
            <p:ph type="body" sz="half" idx="1"/>
          </p:nvPr>
        </p:nvSpPr>
        <p:spPr>
          <a:xfrm>
            <a:off x="214282" y="1142984"/>
            <a:ext cx="3467100" cy="3352800"/>
          </a:xfrm>
        </p:spPr>
        <p:txBody>
          <a:bodyPr/>
          <a:lstStyle/>
          <a:p>
            <a:r>
              <a:rPr lang="ru-RU" sz="2400" b="1" dirty="0" smtClean="0"/>
              <a:t>85 лет – </a:t>
            </a:r>
          </a:p>
          <a:p>
            <a:r>
              <a:rPr lang="ru-RU" sz="2400" b="1" dirty="0" smtClean="0"/>
              <a:t>«Школа» </a:t>
            </a:r>
          </a:p>
          <a:p>
            <a:r>
              <a:rPr lang="ru-RU" sz="2400" dirty="0" smtClean="0"/>
              <a:t>А. Гайдара (1930)</a:t>
            </a:r>
          </a:p>
          <a:p>
            <a:endParaRPr lang="ru-RU" dirty="0" smtClean="0"/>
          </a:p>
        </p:txBody>
      </p:sp>
      <p:pic>
        <p:nvPicPr>
          <p:cNvPr id="122885" name="Содержимое 8" descr="школа 2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929454" y="1285860"/>
            <a:ext cx="1791269" cy="2619372"/>
          </a:xfr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357957"/>
            <a:ext cx="9144000" cy="423843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20484" name="Picture 4" descr="Босиком. Книжные иллюстрации.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2285992"/>
            <a:ext cx="2686050" cy="2857500"/>
          </a:xfrm>
          <a:prstGeom prst="rect">
            <a:avLst/>
          </a:prstGeom>
          <a:noFill/>
        </p:spPr>
      </p:pic>
      <p:pic>
        <p:nvPicPr>
          <p:cNvPr id="20486" name="Picture 6" descr="Босиком. Книжные иллюстрации.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48" y="3071810"/>
            <a:ext cx="2171700" cy="2857500"/>
          </a:xfrm>
          <a:prstGeom prst="rect">
            <a:avLst/>
          </a:prstGeom>
          <a:noFill/>
        </p:spPr>
      </p:pic>
      <p:pic>
        <p:nvPicPr>
          <p:cNvPr id="20488" name="Picture 8" descr="http://im3-tub-ru.yandex.net/i?id=243381350-21-72&amp;n=21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58016" y="4357684"/>
            <a:ext cx="1928826" cy="1928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33CC33"/>
                </a:solidFill>
              </a:rPr>
              <a:t>Детская литература</a:t>
            </a:r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19 января – </a:t>
            </a:r>
          </a:p>
          <a:p>
            <a:r>
              <a:rPr lang="ru-RU" sz="2400" b="1" dirty="0" smtClean="0"/>
              <a:t>140 лет </a:t>
            </a:r>
            <a:r>
              <a:rPr lang="ru-RU" sz="2400" dirty="0" smtClean="0"/>
              <a:t>со дня рождения </a:t>
            </a:r>
          </a:p>
          <a:p>
            <a:r>
              <a:rPr lang="ru-RU" sz="2400" b="1" dirty="0" smtClean="0"/>
              <a:t>Лидии Алексеевны Чарской</a:t>
            </a:r>
          </a:p>
          <a:p>
            <a:r>
              <a:rPr lang="ru-RU" sz="2400" dirty="0" smtClean="0"/>
              <a:t>(1875-1937)</a:t>
            </a:r>
            <a:endParaRPr lang="ru-RU" sz="2400" dirty="0"/>
          </a:p>
        </p:txBody>
      </p:sp>
      <p:pic>
        <p:nvPicPr>
          <p:cNvPr id="156674" name="Picture 2" descr="Новая страница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9454" y="1500174"/>
            <a:ext cx="2006661" cy="2068723"/>
          </a:xfrm>
          <a:prstGeom prst="rect">
            <a:avLst/>
          </a:prstGeom>
          <a:noFill/>
        </p:spPr>
      </p:pic>
      <p:pic>
        <p:nvPicPr>
          <p:cNvPr id="156676" name="Picture 4" descr="Княжна Джаваха: повест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000504"/>
            <a:ext cx="1500198" cy="2344059"/>
          </a:xfrm>
          <a:prstGeom prst="rect">
            <a:avLst/>
          </a:prstGeom>
          <a:noFill/>
        </p:spPr>
      </p:pic>
      <p:pic>
        <p:nvPicPr>
          <p:cNvPr id="156678" name="Picture 6" descr="Счастливчик, Чарская Лидия Алексеевн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3643314"/>
            <a:ext cx="1500198" cy="2287802"/>
          </a:xfrm>
          <a:prstGeom prst="rect">
            <a:avLst/>
          </a:prstGeom>
          <a:noFill/>
        </p:spPr>
      </p:pic>
      <p:pic>
        <p:nvPicPr>
          <p:cNvPr id="156680" name="Picture 8" descr="Купить книгу в интернет-магазин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3214686"/>
            <a:ext cx="1714512" cy="2701308"/>
          </a:xfrm>
          <a:prstGeom prst="rect">
            <a:avLst/>
          </a:prstGeom>
          <a:noFill/>
        </p:spPr>
      </p:pic>
      <p:pic>
        <p:nvPicPr>
          <p:cNvPr id="156682" name="Picture 10" descr="Книжный интернет магазин Petrovka.ua. Хороший ассортимент книги, приятные цены на книжные новинки. Доставка книг по Киеву и Укр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768" y="4000504"/>
            <a:ext cx="1445211" cy="22812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Заголовок 1"/>
          <p:cNvSpPr>
            <a:spLocks noGrp="1"/>
          </p:cNvSpPr>
          <p:nvPr>
            <p:ph type="title"/>
          </p:nvPr>
        </p:nvSpPr>
        <p:spPr>
          <a:xfrm>
            <a:off x="1295400" y="357166"/>
            <a:ext cx="7086600" cy="642942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24931" name="Текст 2"/>
          <p:cNvSpPr>
            <a:spLocks noGrp="1"/>
          </p:cNvSpPr>
          <p:nvPr>
            <p:ph type="body" sz="half" idx="1"/>
          </p:nvPr>
        </p:nvSpPr>
        <p:spPr>
          <a:xfrm>
            <a:off x="142844" y="1643050"/>
            <a:ext cx="4857784" cy="452915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85 лет –</a:t>
            </a:r>
          </a:p>
          <a:p>
            <a:r>
              <a:rPr lang="ru-RU" sz="2400" b="1" dirty="0" smtClean="0"/>
              <a:t>«Где раки зимуют» </a:t>
            </a:r>
            <a:r>
              <a:rPr lang="ru-RU" sz="2400" dirty="0" smtClean="0"/>
              <a:t>В.В.Бианки (1930)</a:t>
            </a:r>
          </a:p>
          <a:p>
            <a:endParaRPr lang="ru-RU" sz="2400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429395"/>
            <a:ext cx="9144000" cy="352405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40962" name="Picture 2" descr="ДРУЗЬЯ 86.RU - ЧИТАЛОЧК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1714488"/>
            <a:ext cx="3676650" cy="4572000"/>
          </a:xfrm>
          <a:prstGeom prst="rect">
            <a:avLst/>
          </a:prstGeom>
          <a:noFill/>
        </p:spPr>
      </p:pic>
      <p:pic>
        <p:nvPicPr>
          <p:cNvPr id="40964" name="Picture 4" descr="&quot;О сколько нам открытий чудных. - Бианки В. Где раки зимуют - рисунки В. Курдова, 198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3143248"/>
            <a:ext cx="2339570" cy="3119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Заголовок 1"/>
          <p:cNvSpPr>
            <a:spLocks noGrp="1"/>
          </p:cNvSpPr>
          <p:nvPr>
            <p:ph type="title"/>
          </p:nvPr>
        </p:nvSpPr>
        <p:spPr>
          <a:xfrm>
            <a:off x="1295400" y="357166"/>
            <a:ext cx="7086600" cy="642942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24931" name="Текст 2"/>
          <p:cNvSpPr>
            <a:spLocks noGrp="1"/>
          </p:cNvSpPr>
          <p:nvPr>
            <p:ph type="body" sz="half" idx="1"/>
          </p:nvPr>
        </p:nvSpPr>
        <p:spPr>
          <a:xfrm>
            <a:off x="142844" y="1643050"/>
            <a:ext cx="4857784" cy="452915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85 лет –</a:t>
            </a:r>
          </a:p>
          <a:p>
            <a:r>
              <a:rPr lang="ru-RU" sz="2400" b="1" dirty="0" smtClean="0"/>
              <a:t>«Вот какой рассеянный» </a:t>
            </a:r>
            <a:r>
              <a:rPr lang="ru-RU" sz="2400" dirty="0" smtClean="0"/>
              <a:t>С.Я.Маршака (1930)</a:t>
            </a:r>
          </a:p>
          <a:p>
            <a:endParaRPr lang="ru-RU" sz="2400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429395"/>
            <a:ext cx="9144000" cy="352405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38914" name="Picture 2" descr="Какой - Эффективные методики увеличения груди без операци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000372"/>
            <a:ext cx="4762500" cy="3181350"/>
          </a:xfrm>
          <a:prstGeom prst="rect">
            <a:avLst/>
          </a:prstGeom>
          <a:noFill/>
        </p:spPr>
      </p:pic>
      <p:pic>
        <p:nvPicPr>
          <p:cNvPr id="38916" name="Picture 4" descr="Вот какой рассеянный Скачать книгу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2143116"/>
            <a:ext cx="2501049" cy="34465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10604" cy="365760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123907" name="Текст 2"/>
          <p:cNvSpPr>
            <a:spLocks noGrp="1"/>
          </p:cNvSpPr>
          <p:nvPr>
            <p:ph type="body" sz="half" idx="4294967295"/>
          </p:nvPr>
        </p:nvSpPr>
        <p:spPr>
          <a:xfrm>
            <a:off x="0" y="1357313"/>
            <a:ext cx="3467100" cy="335280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80 лет – </a:t>
            </a:r>
          </a:p>
          <a:p>
            <a:r>
              <a:rPr lang="ru-RU" sz="2400" b="1" dirty="0" smtClean="0"/>
              <a:t>«Военная тайна»</a:t>
            </a:r>
          </a:p>
          <a:p>
            <a:r>
              <a:rPr lang="ru-RU" sz="2400" dirty="0" smtClean="0"/>
              <a:t>А.Гайдара (1935)</a:t>
            </a:r>
          </a:p>
          <a:p>
            <a:endParaRPr lang="ru-RU" sz="2400" dirty="0" smtClean="0"/>
          </a:p>
        </p:txBody>
      </p:sp>
      <p:pic>
        <p:nvPicPr>
          <p:cNvPr id="123909" name="Рисунок 5" descr="Военная 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3643314"/>
            <a:ext cx="1214437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 descr="http://army.lv/maljchish/images/Picture8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46" y="3000372"/>
            <a:ext cx="1886681" cy="2576667"/>
          </a:xfrm>
          <a:prstGeom prst="rect">
            <a:avLst/>
          </a:prstGeom>
          <a:noFill/>
        </p:spPr>
      </p:pic>
      <p:pic>
        <p:nvPicPr>
          <p:cNvPr id="19460" name="Picture 4" descr="http://www.bookriver.ru/img/covers/172836.jp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86644" y="1500174"/>
            <a:ext cx="1487505" cy="2290759"/>
          </a:xfrm>
          <a:prstGeom prst="rect">
            <a:avLst/>
          </a:prstGeom>
          <a:noFill/>
        </p:spPr>
      </p:pic>
      <p:pic>
        <p:nvPicPr>
          <p:cNvPr id="19462" name="Picture 6" descr="http://www.youchoise.ru/images/movies/015648.jpg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29124" y="2428868"/>
            <a:ext cx="2000264" cy="2898933"/>
          </a:xfrm>
          <a:prstGeom prst="rect">
            <a:avLst/>
          </a:prstGeom>
          <a:noFill/>
        </p:spPr>
      </p:pic>
      <p:pic>
        <p:nvPicPr>
          <p:cNvPr id="19464" name="Picture 8" descr="http://thelib.ru/books/00/00/39/00003910/_1.png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286644" y="4143380"/>
            <a:ext cx="1579654" cy="20716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Заголовок 1"/>
          <p:cNvSpPr>
            <a:spLocks noGrp="1"/>
          </p:cNvSpPr>
          <p:nvPr>
            <p:ph type="title"/>
          </p:nvPr>
        </p:nvSpPr>
        <p:spPr>
          <a:xfrm>
            <a:off x="1295400" y="357166"/>
            <a:ext cx="7086600" cy="642942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24931" name="Текст 2"/>
          <p:cNvSpPr>
            <a:spLocks noGrp="1"/>
          </p:cNvSpPr>
          <p:nvPr>
            <p:ph type="body" sz="half" idx="1"/>
          </p:nvPr>
        </p:nvSpPr>
        <p:spPr>
          <a:xfrm>
            <a:off x="142844" y="1643050"/>
            <a:ext cx="4857784" cy="452915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80 лет –</a:t>
            </a:r>
          </a:p>
          <a:p>
            <a:r>
              <a:rPr lang="ru-RU" sz="2400" b="1" dirty="0" smtClean="0"/>
              <a:t>«Судьба барабанщика» </a:t>
            </a:r>
            <a:r>
              <a:rPr lang="ru-RU" sz="2400" dirty="0" smtClean="0"/>
              <a:t>А.Гайдара (1935)</a:t>
            </a:r>
          </a:p>
          <a:p>
            <a:endParaRPr lang="ru-RU" sz="2400" dirty="0" smtClean="0"/>
          </a:p>
        </p:txBody>
      </p:sp>
      <p:pic>
        <p:nvPicPr>
          <p:cNvPr id="124932" name="Содержимое 4" descr="Судьба 1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15140" y="4357694"/>
            <a:ext cx="1905000" cy="1695450"/>
          </a:xfr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429395"/>
            <a:ext cx="9144000" cy="352405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124933" name="Рисунок 5" descr="Судьба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5140" y="1643050"/>
            <a:ext cx="1785950" cy="2381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 descr="http://www.wwww4.com/w6/2006880.jp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34" y="4071942"/>
            <a:ext cx="2000239" cy="2000240"/>
          </a:xfrm>
          <a:prstGeom prst="rect">
            <a:avLst/>
          </a:prstGeom>
          <a:noFill/>
        </p:spPr>
      </p:pic>
      <p:pic>
        <p:nvPicPr>
          <p:cNvPr id="18436" name="Picture 4" descr="http://www.libex.ru/dimg/62f55.jpg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29124" y="2500306"/>
            <a:ext cx="1670777" cy="2547935"/>
          </a:xfrm>
          <a:prstGeom prst="rect">
            <a:avLst/>
          </a:prstGeom>
          <a:noFill/>
        </p:spPr>
      </p:pic>
      <p:pic>
        <p:nvPicPr>
          <p:cNvPr id="18438" name="Picture 6" descr="http://cbs.sev-info.net/graph/hbook/image017.jpg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57488" y="3714752"/>
            <a:ext cx="1387683" cy="21105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Заголовок 1"/>
          <p:cNvSpPr>
            <a:spLocks noGrp="1"/>
          </p:cNvSpPr>
          <p:nvPr>
            <p:ph type="title"/>
          </p:nvPr>
        </p:nvSpPr>
        <p:spPr>
          <a:xfrm>
            <a:off x="1295400" y="0"/>
            <a:ext cx="7086600" cy="1000108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25955" name="Текст 2"/>
          <p:cNvSpPr>
            <a:spLocks noGrp="1"/>
          </p:cNvSpPr>
          <p:nvPr>
            <p:ph type="body" sz="half" idx="1"/>
          </p:nvPr>
        </p:nvSpPr>
        <p:spPr>
          <a:xfrm>
            <a:off x="142844" y="1357298"/>
            <a:ext cx="4619656" cy="4814902"/>
          </a:xfrm>
        </p:spPr>
        <p:txBody>
          <a:bodyPr/>
          <a:lstStyle/>
          <a:p>
            <a:r>
              <a:rPr lang="ru-RU" sz="2400" b="1" dirty="0" smtClean="0"/>
              <a:t>80 лет – </a:t>
            </a:r>
          </a:p>
          <a:p>
            <a:r>
              <a:rPr lang="ru-RU" sz="2400" b="1" dirty="0" smtClean="0"/>
              <a:t>«Дядя Стёпа»</a:t>
            </a:r>
            <a:r>
              <a:rPr lang="ru-RU" sz="2400" dirty="0" smtClean="0"/>
              <a:t> С.В.Михалкова (1935)</a:t>
            </a:r>
          </a:p>
          <a:p>
            <a:endParaRPr lang="ru-RU" dirty="0" smtClean="0"/>
          </a:p>
        </p:txBody>
      </p:sp>
      <p:pic>
        <p:nvPicPr>
          <p:cNvPr id="125956" name="Содержимое 4" descr="Дядя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7072330" y="1571612"/>
            <a:ext cx="1583237" cy="2132524"/>
          </a:xfr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0" y="6357959"/>
            <a:ext cx="9144000" cy="357190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125957" name="Рисунок 5" descr="Дядя Степа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000504"/>
            <a:ext cx="1739900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8" name="Рисунок 6" descr="Дядя Степа 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2571744"/>
            <a:ext cx="1905000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9" name="Рисунок 7" descr="Дядя Степа 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57422" y="3214686"/>
            <a:ext cx="2082113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 descr="http://i.pixs.ru/storage/1/7/1/1215jpeg_1510154_2274171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6578" y="4143380"/>
            <a:ext cx="2179307" cy="2095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Заголовок 1"/>
          <p:cNvSpPr>
            <a:spLocks noGrp="1"/>
          </p:cNvSpPr>
          <p:nvPr>
            <p:ph type="title"/>
          </p:nvPr>
        </p:nvSpPr>
        <p:spPr>
          <a:xfrm>
            <a:off x="1295400" y="0"/>
            <a:ext cx="7086600" cy="1000108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25955" name="Текст 2"/>
          <p:cNvSpPr>
            <a:spLocks noGrp="1"/>
          </p:cNvSpPr>
          <p:nvPr>
            <p:ph type="body" sz="half" idx="1"/>
          </p:nvPr>
        </p:nvSpPr>
        <p:spPr>
          <a:xfrm>
            <a:off x="142844" y="1357298"/>
            <a:ext cx="4619656" cy="4814902"/>
          </a:xfrm>
        </p:spPr>
        <p:txBody>
          <a:bodyPr/>
          <a:lstStyle/>
          <a:p>
            <a:r>
              <a:rPr lang="ru-RU" sz="2400" b="1" dirty="0" smtClean="0"/>
              <a:t>80 лет – </a:t>
            </a:r>
          </a:p>
          <a:p>
            <a:r>
              <a:rPr lang="ru-RU" sz="2400" b="1" dirty="0" smtClean="0"/>
              <a:t>«Рассказы о животных»</a:t>
            </a:r>
            <a:r>
              <a:rPr lang="ru-RU" sz="2400" dirty="0" smtClean="0"/>
              <a:t> Б.С.Житкова (1935)</a:t>
            </a:r>
          </a:p>
          <a:p>
            <a:endParaRPr lang="ru-RU" dirty="0" smtClean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0" y="6357959"/>
            <a:ext cx="9144000" cy="357190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32770" name="Picture 2" descr="Житков Б. Рассказы о животны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6" y="1214422"/>
            <a:ext cx="3114675" cy="4762500"/>
          </a:xfrm>
          <a:prstGeom prst="rect">
            <a:avLst/>
          </a:prstGeom>
          <a:noFill/>
        </p:spPr>
      </p:pic>
      <p:pic>
        <p:nvPicPr>
          <p:cNvPr id="32772" name="Picture 4" descr="Иллюстрация 8 из 20 для Рассказы о животных - Борис Житков Лабиринт - книг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2928934"/>
            <a:ext cx="4214842" cy="3161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Заголовок 1"/>
          <p:cNvSpPr>
            <a:spLocks noGrp="1"/>
          </p:cNvSpPr>
          <p:nvPr>
            <p:ph type="title"/>
          </p:nvPr>
        </p:nvSpPr>
        <p:spPr>
          <a:xfrm>
            <a:off x="1295400" y="357166"/>
            <a:ext cx="7086600" cy="642942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24931" name="Текст 2"/>
          <p:cNvSpPr>
            <a:spLocks noGrp="1"/>
          </p:cNvSpPr>
          <p:nvPr>
            <p:ph type="body" sz="half" idx="1"/>
          </p:nvPr>
        </p:nvSpPr>
        <p:spPr>
          <a:xfrm>
            <a:off x="142844" y="1643050"/>
            <a:ext cx="4857784" cy="452915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80 лет –</a:t>
            </a:r>
          </a:p>
          <a:p>
            <a:r>
              <a:rPr lang="ru-RU" sz="2400" b="1" dirty="0" smtClean="0"/>
              <a:t>«</a:t>
            </a:r>
            <a:r>
              <a:rPr lang="ru-RU" sz="2400" b="1" dirty="0" err="1" smtClean="0"/>
              <a:t>Лимпопо</a:t>
            </a:r>
            <a:r>
              <a:rPr lang="ru-RU" sz="2400" b="1" dirty="0" smtClean="0"/>
              <a:t>» </a:t>
            </a:r>
          </a:p>
          <a:p>
            <a:pPr>
              <a:buNone/>
            </a:pPr>
            <a:r>
              <a:rPr lang="ru-RU" sz="2400" b="1" dirty="0" smtClean="0"/>
              <a:t>   </a:t>
            </a:r>
            <a:r>
              <a:rPr lang="ru-RU" sz="2400" dirty="0" smtClean="0"/>
              <a:t>К.И.Чуковского (1935)</a:t>
            </a:r>
          </a:p>
          <a:p>
            <a:endParaRPr lang="ru-RU" sz="2400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429395"/>
            <a:ext cx="9144000" cy="352405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booklerium: Чуковский Корней Иванович. Лимпопо. 1936. худ. Конашевич Вл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2143116"/>
            <a:ext cx="4762500" cy="4133850"/>
          </a:xfrm>
          <a:prstGeom prst="rect">
            <a:avLst/>
          </a:prstGeom>
          <a:noFill/>
        </p:spPr>
      </p:pic>
      <p:pic>
        <p:nvPicPr>
          <p:cNvPr id="30724" name="Picture 4" descr="Мультфильмы &quot; Страница 29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3071810"/>
            <a:ext cx="2273004" cy="32146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Заголовок 1"/>
          <p:cNvSpPr>
            <a:spLocks noGrp="1"/>
          </p:cNvSpPr>
          <p:nvPr>
            <p:ph type="title"/>
          </p:nvPr>
        </p:nvSpPr>
        <p:spPr>
          <a:xfrm>
            <a:off x="1295400" y="0"/>
            <a:ext cx="7086600" cy="928670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26979" name="Текст 2"/>
          <p:cNvSpPr>
            <a:spLocks noGrp="1"/>
          </p:cNvSpPr>
          <p:nvPr>
            <p:ph type="body" sz="half" idx="1"/>
          </p:nvPr>
        </p:nvSpPr>
        <p:spPr>
          <a:xfrm>
            <a:off x="142844" y="1428736"/>
            <a:ext cx="3786219" cy="4743464"/>
          </a:xfrm>
        </p:spPr>
        <p:txBody>
          <a:bodyPr/>
          <a:lstStyle/>
          <a:p>
            <a:r>
              <a:rPr lang="ru-RU" sz="2400" b="1" dirty="0" smtClean="0"/>
              <a:t>75 лет – </a:t>
            </a:r>
          </a:p>
          <a:p>
            <a:r>
              <a:rPr lang="ru-RU" sz="2400" b="1" dirty="0" smtClean="0"/>
              <a:t>«Тихий Дон» </a:t>
            </a:r>
            <a:r>
              <a:rPr lang="ru-RU" sz="2400" dirty="0" smtClean="0"/>
              <a:t>М.А.Шолохова (1940)</a:t>
            </a:r>
          </a:p>
          <a:p>
            <a:endParaRPr lang="ru-RU" dirty="0" smtClean="0"/>
          </a:p>
        </p:txBody>
      </p:sp>
      <p:pic>
        <p:nvPicPr>
          <p:cNvPr id="126980" name="Содержимое 4" descr="Тихий Дон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072198" y="1500174"/>
            <a:ext cx="1643074" cy="2185247"/>
          </a:xfrm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0" y="6429395"/>
            <a:ext cx="9144000" cy="352405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126981" name="Рисунок 5" descr="Тихий 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0892" y="3714752"/>
            <a:ext cx="1902616" cy="242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2" name="Рисунок 6" descr="Тихий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286124"/>
            <a:ext cx="1928810" cy="229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http://young.rzd.ru/dbmm/images/41/4080/2234035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00364" y="3357562"/>
            <a:ext cx="3166132" cy="25533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Заголовок 1"/>
          <p:cNvSpPr>
            <a:spLocks noGrp="1"/>
          </p:cNvSpPr>
          <p:nvPr>
            <p:ph type="title"/>
          </p:nvPr>
        </p:nvSpPr>
        <p:spPr>
          <a:xfrm>
            <a:off x="1071538" y="0"/>
            <a:ext cx="7086600" cy="1071546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28003" name="Текст 2"/>
          <p:cNvSpPr>
            <a:spLocks noGrp="1"/>
          </p:cNvSpPr>
          <p:nvPr>
            <p:ph type="body" sz="half" idx="1"/>
          </p:nvPr>
        </p:nvSpPr>
        <p:spPr>
          <a:xfrm>
            <a:off x="214282" y="1214422"/>
            <a:ext cx="4643470" cy="4424370"/>
          </a:xfrm>
        </p:spPr>
        <p:txBody>
          <a:bodyPr/>
          <a:lstStyle/>
          <a:p>
            <a:r>
              <a:rPr lang="ru-RU" sz="2400" b="1" dirty="0" smtClean="0"/>
              <a:t>75 лет – </a:t>
            </a:r>
          </a:p>
          <a:p>
            <a:r>
              <a:rPr lang="ru-RU" sz="2400" b="1" dirty="0" smtClean="0"/>
              <a:t>«Тимур и его команда» </a:t>
            </a:r>
          </a:p>
          <a:p>
            <a:pPr>
              <a:buNone/>
            </a:pPr>
            <a:r>
              <a:rPr lang="ru-RU" sz="2400" b="1" dirty="0" smtClean="0"/>
              <a:t>    </a:t>
            </a:r>
            <a:r>
              <a:rPr lang="ru-RU" sz="2400" dirty="0" smtClean="0"/>
              <a:t>А.Гайдара (1940)</a:t>
            </a:r>
          </a:p>
          <a:p>
            <a:endParaRPr lang="ru-RU" dirty="0" smtClean="0"/>
          </a:p>
        </p:txBody>
      </p:sp>
      <p:pic>
        <p:nvPicPr>
          <p:cNvPr id="128004" name="Содержимое 4" descr="Тимур 1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786578" y="1500174"/>
            <a:ext cx="1992450" cy="2500330"/>
          </a:xfr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357959"/>
            <a:ext cx="9144000" cy="423842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15364" name="Picture 4" descr="http://www.childrenpedia.org/11/13.files/image023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500438"/>
            <a:ext cx="3724383" cy="2557457"/>
          </a:xfrm>
          <a:prstGeom prst="rect">
            <a:avLst/>
          </a:prstGeom>
          <a:noFill/>
        </p:spPr>
      </p:pic>
      <p:pic>
        <p:nvPicPr>
          <p:cNvPr id="15366" name="Picture 6" descr="http://www.knigograd.com.ua/images/detailed/3413770245525213ba288068b.jp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6248" y="2714620"/>
            <a:ext cx="2233012" cy="28813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Заголовок 1"/>
          <p:cNvSpPr>
            <a:spLocks noGrp="1"/>
          </p:cNvSpPr>
          <p:nvPr>
            <p:ph type="title"/>
          </p:nvPr>
        </p:nvSpPr>
        <p:spPr>
          <a:xfrm>
            <a:off x="1071538" y="0"/>
            <a:ext cx="7086600" cy="1071546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28003" name="Текст 2"/>
          <p:cNvSpPr>
            <a:spLocks noGrp="1"/>
          </p:cNvSpPr>
          <p:nvPr>
            <p:ph type="body" sz="half" idx="1"/>
          </p:nvPr>
        </p:nvSpPr>
        <p:spPr>
          <a:xfrm>
            <a:off x="214282" y="1214422"/>
            <a:ext cx="4643470" cy="4424370"/>
          </a:xfrm>
        </p:spPr>
        <p:txBody>
          <a:bodyPr/>
          <a:lstStyle/>
          <a:p>
            <a:r>
              <a:rPr lang="ru-RU" sz="2400" b="1" dirty="0" smtClean="0"/>
              <a:t>75 лет – </a:t>
            </a:r>
          </a:p>
          <a:p>
            <a:r>
              <a:rPr lang="ru-RU" sz="2400" b="1" dirty="0" smtClean="0"/>
              <a:t>«Посидим в тишине» </a:t>
            </a:r>
          </a:p>
          <a:p>
            <a:pPr>
              <a:buNone/>
            </a:pPr>
            <a:r>
              <a:rPr lang="ru-RU" sz="2400" b="1" dirty="0" smtClean="0"/>
              <a:t>    </a:t>
            </a:r>
            <a:r>
              <a:rPr lang="ru-RU" sz="2400" dirty="0" smtClean="0"/>
              <a:t>Е.А.Благининой (1940)</a:t>
            </a:r>
          </a:p>
          <a:p>
            <a:endParaRPr lang="ru-RU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357959"/>
            <a:ext cx="9144000" cy="423842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26626" name="Picture 2" descr="Купить книгу &quot;Посидим в тишине&quot; Елена Благинина в книжном интернет-магазине Read.r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60" y="1571612"/>
            <a:ext cx="2821761" cy="3762348"/>
          </a:xfrm>
          <a:prstGeom prst="rect">
            <a:avLst/>
          </a:prstGeom>
          <a:noFill/>
        </p:spPr>
      </p:pic>
      <p:pic>
        <p:nvPicPr>
          <p:cNvPr id="26628" name="Picture 4" descr="Купить книгу &quot;Посидим в тишине&quot; Елена Благинина в книжном интернет-магазине Read.r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928934"/>
            <a:ext cx="5000129" cy="31813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3399"/>
                </a:solidFill>
              </a:rPr>
              <a:t>Зарубежная литература</a:t>
            </a:r>
            <a:endParaRPr lang="ru-RU" b="1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20 января – </a:t>
            </a:r>
          </a:p>
          <a:p>
            <a:r>
              <a:rPr lang="ru-RU" sz="2400" b="1" dirty="0" smtClean="0"/>
              <a:t>105 лет </a:t>
            </a:r>
            <a:r>
              <a:rPr lang="ru-RU" sz="2400" dirty="0" smtClean="0"/>
              <a:t>со дня рождения австрийской писательницы, художницы, учёного-натуралиста </a:t>
            </a:r>
          </a:p>
          <a:p>
            <a:r>
              <a:rPr lang="ru-RU" sz="2400" b="1" dirty="0" err="1" smtClean="0"/>
              <a:t>Джой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Адамсон</a:t>
            </a:r>
            <a:endParaRPr lang="ru-RU" sz="2400" b="1" dirty="0" smtClean="0"/>
          </a:p>
          <a:p>
            <a:r>
              <a:rPr lang="ru-RU" sz="2400" dirty="0" smtClean="0"/>
              <a:t>(1910-1980) </a:t>
            </a:r>
            <a:endParaRPr lang="ru-RU" sz="2400" dirty="0"/>
          </a:p>
        </p:txBody>
      </p:sp>
      <p:pic>
        <p:nvPicPr>
          <p:cNvPr id="275458" name="Picture 2" descr="Психология и соционика * немного солнца в холодной вод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571612"/>
            <a:ext cx="4214842" cy="2304114"/>
          </a:xfrm>
          <a:prstGeom prst="rect">
            <a:avLst/>
          </a:prstGeom>
          <a:noFill/>
        </p:spPr>
      </p:pic>
      <p:pic>
        <p:nvPicPr>
          <p:cNvPr id="275460" name="Picture 4" descr="Рожденная свободной. Трилогия - Джой Адамсо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0892" y="4214818"/>
            <a:ext cx="1518694" cy="2029747"/>
          </a:xfrm>
          <a:prstGeom prst="rect">
            <a:avLst/>
          </a:prstGeom>
          <a:noFill/>
        </p:spPr>
      </p:pic>
      <p:pic>
        <p:nvPicPr>
          <p:cNvPr id="275462" name="Picture 6" descr="http://im2-tub-ru.yandex.net/i?id=6a8b4f6e9c51a727cb3ad9b3b4246852-106-144&amp;n=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4857760"/>
            <a:ext cx="981075" cy="1428750"/>
          </a:xfrm>
          <a:prstGeom prst="rect">
            <a:avLst/>
          </a:prstGeom>
          <a:noFill/>
        </p:spPr>
      </p:pic>
      <p:pic>
        <p:nvPicPr>
          <p:cNvPr id="275466" name="Picture 10" descr="Подборки с книгой Пятнистый сфинкс. Пиппа бросает вызов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3668" y="4143380"/>
            <a:ext cx="1409770" cy="2227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Заголовок 1"/>
          <p:cNvSpPr>
            <a:spLocks noGrp="1"/>
          </p:cNvSpPr>
          <p:nvPr>
            <p:ph type="title"/>
          </p:nvPr>
        </p:nvSpPr>
        <p:spPr>
          <a:xfrm>
            <a:off x="1071538" y="0"/>
            <a:ext cx="7086600" cy="1071546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28003" name="Текст 2"/>
          <p:cNvSpPr>
            <a:spLocks noGrp="1"/>
          </p:cNvSpPr>
          <p:nvPr>
            <p:ph type="body" sz="half" idx="1"/>
          </p:nvPr>
        </p:nvSpPr>
        <p:spPr>
          <a:xfrm>
            <a:off x="214282" y="1214422"/>
            <a:ext cx="5143536" cy="4424370"/>
          </a:xfrm>
        </p:spPr>
        <p:txBody>
          <a:bodyPr/>
          <a:lstStyle/>
          <a:p>
            <a:r>
              <a:rPr lang="ru-RU" sz="2400" b="1" dirty="0" smtClean="0"/>
              <a:t>75 лет – </a:t>
            </a:r>
          </a:p>
          <a:p>
            <a:r>
              <a:rPr lang="ru-RU" sz="2400" b="1" dirty="0" smtClean="0"/>
              <a:t>«По ком звонит колокол» </a:t>
            </a:r>
          </a:p>
          <a:p>
            <a:pPr>
              <a:buNone/>
            </a:pPr>
            <a:r>
              <a:rPr lang="ru-RU" sz="2400" b="1" dirty="0" smtClean="0"/>
              <a:t>    </a:t>
            </a:r>
            <a:r>
              <a:rPr lang="ru-RU" sz="2400" dirty="0" err="1" smtClean="0"/>
              <a:t>Э.Хемингуэйя</a:t>
            </a:r>
            <a:r>
              <a:rPr lang="ru-RU" sz="2400" dirty="0" smtClean="0"/>
              <a:t> (1940)</a:t>
            </a:r>
          </a:p>
          <a:p>
            <a:endParaRPr lang="ru-RU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357959"/>
            <a:ext cx="9144000" cy="423842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25602" name="Picture 2" descr="Иллюстрация 3 из 12 для По ком звонит колокол - Эрнест Хемингуэй Лабиринт - книг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714620"/>
            <a:ext cx="4545454" cy="3590909"/>
          </a:xfrm>
          <a:prstGeom prst="rect">
            <a:avLst/>
          </a:prstGeom>
          <a:noFill/>
        </p:spPr>
      </p:pic>
      <p:pic>
        <p:nvPicPr>
          <p:cNvPr id="25604" name="Picture 4" descr="Эрнест Хемингуэй - &quot;По ком звонит колокол&quot; (англ. For Whom the Bell Tolls) Вениамин Смехов, 2007, 128 kbps / ННПОРТАЛ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1714488"/>
            <a:ext cx="2857500" cy="44100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Заголовок 1"/>
          <p:cNvSpPr>
            <a:spLocks noGrp="1"/>
          </p:cNvSpPr>
          <p:nvPr>
            <p:ph type="title"/>
          </p:nvPr>
        </p:nvSpPr>
        <p:spPr>
          <a:xfrm>
            <a:off x="1295400" y="142852"/>
            <a:ext cx="7086600" cy="1000132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29027" name="Текст 2"/>
          <p:cNvSpPr>
            <a:spLocks noGrp="1"/>
          </p:cNvSpPr>
          <p:nvPr>
            <p:ph type="body" sz="half" idx="1"/>
          </p:nvPr>
        </p:nvSpPr>
        <p:spPr>
          <a:xfrm>
            <a:off x="285720" y="1357298"/>
            <a:ext cx="4476780" cy="338614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70 лет –</a:t>
            </a:r>
          </a:p>
          <a:p>
            <a:r>
              <a:rPr lang="ru-RU" sz="2400" b="1" dirty="0" smtClean="0"/>
              <a:t> «Василий Тёркин»</a:t>
            </a:r>
            <a:r>
              <a:rPr lang="ru-RU" sz="2400" dirty="0" smtClean="0"/>
              <a:t> А.Т.Твардовского (1945)</a:t>
            </a:r>
          </a:p>
          <a:p>
            <a:endParaRPr lang="ru-RU" sz="2400" dirty="0" smtClean="0"/>
          </a:p>
        </p:txBody>
      </p:sp>
      <p:pic>
        <p:nvPicPr>
          <p:cNvPr id="129028" name="Содержимое 4" descr="Василий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57818" y="1428736"/>
            <a:ext cx="3467100" cy="1726616"/>
          </a:xfr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357959"/>
            <a:ext cx="9144000" cy="423842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129029" name="Рисунок 5" descr="Василий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3500438"/>
            <a:ext cx="1500184" cy="2357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http://lib.rus.ec/i/45/397945/TAG_userfiles_image_03712-09-06_jpg857833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3071810"/>
            <a:ext cx="2574604" cy="3238496"/>
          </a:xfrm>
          <a:prstGeom prst="rect">
            <a:avLst/>
          </a:prstGeom>
          <a:noFill/>
        </p:spPr>
      </p:pic>
      <p:pic>
        <p:nvPicPr>
          <p:cNvPr id="14340" name="Picture 4" descr="http://www.litlib.net/bk/31608/image/i_052.pn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86446" y="3500438"/>
            <a:ext cx="3000396" cy="26724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Заголовок 1"/>
          <p:cNvSpPr>
            <a:spLocks noGrp="1"/>
          </p:cNvSpPr>
          <p:nvPr>
            <p:ph type="title"/>
          </p:nvPr>
        </p:nvSpPr>
        <p:spPr>
          <a:xfrm>
            <a:off x="1285852" y="0"/>
            <a:ext cx="7086600" cy="995354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30051" name="Текст 2"/>
          <p:cNvSpPr>
            <a:spLocks noGrp="1"/>
          </p:cNvSpPr>
          <p:nvPr>
            <p:ph type="body" sz="half" idx="1"/>
          </p:nvPr>
        </p:nvSpPr>
        <p:spPr>
          <a:xfrm>
            <a:off x="0" y="1285860"/>
            <a:ext cx="3857620" cy="2852734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70 лет – </a:t>
            </a:r>
          </a:p>
          <a:p>
            <a:r>
              <a:rPr lang="ru-RU" sz="2400" b="1" dirty="0" smtClean="0"/>
              <a:t>«Четвёртая высота» </a:t>
            </a:r>
            <a:r>
              <a:rPr lang="ru-RU" sz="2400" dirty="0" smtClean="0"/>
              <a:t>Е.Ильиной (1945)</a:t>
            </a:r>
          </a:p>
        </p:txBody>
      </p:sp>
      <p:pic>
        <p:nvPicPr>
          <p:cNvPr id="130052" name="Содержимое 4" descr="Четвертая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786182" y="2285992"/>
            <a:ext cx="2357454" cy="3449933"/>
          </a:xfr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357959"/>
            <a:ext cx="9144000" cy="423842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130053" name="Рисунок 5" descr="Четв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0892" y="1500174"/>
            <a:ext cx="1234062" cy="2157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http://thelib.ru/books/00/03/22/00032289/doc2fb_image_02000008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3214686"/>
            <a:ext cx="2160983" cy="3143248"/>
          </a:xfrm>
          <a:prstGeom prst="rect">
            <a:avLst/>
          </a:prstGeom>
          <a:noFill/>
        </p:spPr>
      </p:pic>
      <p:pic>
        <p:nvPicPr>
          <p:cNvPr id="13316" name="Picture 4" descr="http://www.bibliomaster.ru/uploads/fotos/104233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29454" y="4071942"/>
            <a:ext cx="1572350" cy="2364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131075" name="Текст 2"/>
          <p:cNvSpPr>
            <a:spLocks noGrp="1"/>
          </p:cNvSpPr>
          <p:nvPr>
            <p:ph type="body" sz="half" idx="4294967295"/>
          </p:nvPr>
        </p:nvSpPr>
        <p:spPr>
          <a:xfrm>
            <a:off x="0" y="1500174"/>
            <a:ext cx="4786314" cy="2995626"/>
          </a:xfrm>
        </p:spPr>
        <p:txBody>
          <a:bodyPr/>
          <a:lstStyle/>
          <a:p>
            <a:r>
              <a:rPr lang="ru-RU" sz="2400" b="1" dirty="0" smtClean="0"/>
              <a:t>70 лет – «Туманность Андромеды»</a:t>
            </a:r>
            <a:r>
              <a:rPr lang="ru-RU" sz="2400" dirty="0" smtClean="0"/>
              <a:t> И.Ефремова (1945)</a:t>
            </a:r>
          </a:p>
          <a:p>
            <a:endParaRPr lang="ru-RU" dirty="0" smtClean="0"/>
          </a:p>
        </p:txBody>
      </p:sp>
      <p:pic>
        <p:nvPicPr>
          <p:cNvPr id="131077" name="Рисунок 5" descr="Туманность 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6578" y="1643050"/>
            <a:ext cx="1558934" cy="2252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 descr="http://thelib.ru/books/00/03/13/00031367/i_003.pn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4071942"/>
            <a:ext cx="2648444" cy="2150285"/>
          </a:xfrm>
          <a:prstGeom prst="rect">
            <a:avLst/>
          </a:prstGeom>
          <a:noFill/>
        </p:spPr>
      </p:pic>
      <p:pic>
        <p:nvPicPr>
          <p:cNvPr id="12294" name="Picture 6" descr="http://www.libex.ru/dimg/13652.jp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3000372"/>
            <a:ext cx="2020793" cy="3152772"/>
          </a:xfrm>
          <a:prstGeom prst="rect">
            <a:avLst/>
          </a:prstGeom>
          <a:noFill/>
        </p:spPr>
      </p:pic>
      <p:pic>
        <p:nvPicPr>
          <p:cNvPr id="12296" name="Picture 8" descr="космос3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00364" y="3071810"/>
            <a:ext cx="2685458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Заголовок 1"/>
          <p:cNvSpPr>
            <a:spLocks noGrp="1"/>
          </p:cNvSpPr>
          <p:nvPr>
            <p:ph type="title"/>
          </p:nvPr>
        </p:nvSpPr>
        <p:spPr>
          <a:xfrm>
            <a:off x="1357290" y="0"/>
            <a:ext cx="7086600" cy="1071546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32099" name="Текст 2"/>
          <p:cNvSpPr>
            <a:spLocks noGrp="1"/>
          </p:cNvSpPr>
          <p:nvPr>
            <p:ph type="body" sz="half" idx="1"/>
          </p:nvPr>
        </p:nvSpPr>
        <p:spPr>
          <a:xfrm>
            <a:off x="0" y="1428736"/>
            <a:ext cx="4929190" cy="2995610"/>
          </a:xfrm>
        </p:spPr>
        <p:txBody>
          <a:bodyPr/>
          <a:lstStyle/>
          <a:p>
            <a:r>
              <a:rPr lang="ru-RU" sz="2400" b="1" dirty="0" smtClean="0"/>
              <a:t>70 лет – </a:t>
            </a:r>
          </a:p>
          <a:p>
            <a:r>
              <a:rPr lang="ru-RU" sz="2400" b="1" dirty="0" smtClean="0"/>
              <a:t>«Первоклассница»</a:t>
            </a:r>
            <a:r>
              <a:rPr lang="ru-RU" sz="2400" dirty="0" smtClean="0"/>
              <a:t> </a:t>
            </a:r>
            <a:r>
              <a:rPr lang="ru-RU" sz="2400" dirty="0" err="1" smtClean="0"/>
              <a:t>А.Л.Барто</a:t>
            </a:r>
            <a:r>
              <a:rPr lang="ru-RU" sz="2400" dirty="0" smtClean="0"/>
              <a:t> (1945)</a:t>
            </a:r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357959"/>
            <a:ext cx="9144000" cy="423842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20482" name="Picture 2" descr="Барто А. &quot;Первоклассники&quot;. Иллюстрации - Генрих Вальк. - 1970. Интересные факты из всемирной истории. Генералиссимусы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1428736"/>
            <a:ext cx="3197771" cy="4233849"/>
          </a:xfrm>
          <a:prstGeom prst="rect">
            <a:avLst/>
          </a:prstGeom>
          <a:noFill/>
        </p:spPr>
      </p:pic>
      <p:pic>
        <p:nvPicPr>
          <p:cNvPr id="20484" name="Picture 4" descr="http://img-fotki.yandex.ru/get/6610/136596361.18/0_6db52_2ac376ef_XX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214686"/>
            <a:ext cx="4975571" cy="3214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Заголовок 1"/>
          <p:cNvSpPr>
            <a:spLocks noGrp="1"/>
          </p:cNvSpPr>
          <p:nvPr>
            <p:ph type="title"/>
          </p:nvPr>
        </p:nvSpPr>
        <p:spPr>
          <a:xfrm>
            <a:off x="1071538" y="0"/>
            <a:ext cx="7086600" cy="1071546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28003" name="Текст 2"/>
          <p:cNvSpPr>
            <a:spLocks noGrp="1"/>
          </p:cNvSpPr>
          <p:nvPr>
            <p:ph type="body" sz="half" idx="1"/>
          </p:nvPr>
        </p:nvSpPr>
        <p:spPr>
          <a:xfrm>
            <a:off x="214282" y="1214422"/>
            <a:ext cx="4643470" cy="4424370"/>
          </a:xfrm>
        </p:spPr>
        <p:txBody>
          <a:bodyPr/>
          <a:lstStyle/>
          <a:p>
            <a:r>
              <a:rPr lang="ru-RU" sz="2400" b="1" dirty="0" smtClean="0"/>
              <a:t>70 лет – </a:t>
            </a:r>
          </a:p>
          <a:p>
            <a:r>
              <a:rPr lang="ru-RU" sz="2400" b="1" dirty="0" smtClean="0"/>
              <a:t>«Зелёная кобылка» </a:t>
            </a:r>
          </a:p>
          <a:p>
            <a:pPr>
              <a:buNone/>
            </a:pPr>
            <a:r>
              <a:rPr lang="ru-RU" sz="2400" b="1" dirty="0" smtClean="0"/>
              <a:t>   </a:t>
            </a:r>
            <a:r>
              <a:rPr lang="ru-RU" sz="2400" dirty="0" smtClean="0"/>
              <a:t> П.П.Бажова (1945)</a:t>
            </a:r>
          </a:p>
          <a:p>
            <a:endParaRPr lang="ru-RU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357959"/>
            <a:ext cx="9144000" cy="423842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19458" name="Picture 2" descr="П. Бажов - Зеленая кобылка">
            <a:hlinkClick r:id="rId2" tooltip="П. Бажов - Зеленая кобылка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3286124"/>
            <a:ext cx="1905000" cy="2543175"/>
          </a:xfrm>
          <a:prstGeom prst="rect">
            <a:avLst/>
          </a:prstGeom>
          <a:noFill/>
        </p:spPr>
      </p:pic>
      <p:pic>
        <p:nvPicPr>
          <p:cNvPr id="19460" name="Picture 4" descr="Павел Бажов - Зеленая кобылка">
            <a:hlinkClick r:id="rId4" tooltip="Павел Бажов - Зеленая кобылка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3306" y="3071810"/>
            <a:ext cx="1905000" cy="2800351"/>
          </a:xfrm>
          <a:prstGeom prst="rect">
            <a:avLst/>
          </a:prstGeom>
          <a:noFill/>
        </p:spPr>
      </p:pic>
      <p:pic>
        <p:nvPicPr>
          <p:cNvPr id="19462" name="Picture 6" descr="Бажов, П. Зеленая кобылка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43702" y="3071810"/>
            <a:ext cx="1813096" cy="28552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Заголовок 1"/>
          <p:cNvSpPr>
            <a:spLocks noGrp="1"/>
          </p:cNvSpPr>
          <p:nvPr>
            <p:ph type="title"/>
          </p:nvPr>
        </p:nvSpPr>
        <p:spPr>
          <a:xfrm>
            <a:off x="1071538" y="0"/>
            <a:ext cx="7086600" cy="1071546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28003" name="Текст 2"/>
          <p:cNvSpPr>
            <a:spLocks noGrp="1"/>
          </p:cNvSpPr>
          <p:nvPr>
            <p:ph type="body" sz="half" idx="1"/>
          </p:nvPr>
        </p:nvSpPr>
        <p:spPr>
          <a:xfrm>
            <a:off x="214282" y="1214422"/>
            <a:ext cx="4643470" cy="4424370"/>
          </a:xfrm>
        </p:spPr>
        <p:txBody>
          <a:bodyPr/>
          <a:lstStyle/>
          <a:p>
            <a:r>
              <a:rPr lang="ru-RU" sz="2400" b="1" dirty="0" smtClean="0"/>
              <a:t>70 лет – </a:t>
            </a:r>
          </a:p>
          <a:p>
            <a:r>
              <a:rPr lang="ru-RU" sz="2400" b="1" dirty="0" smtClean="0"/>
              <a:t>«</a:t>
            </a:r>
            <a:r>
              <a:rPr lang="ru-RU" sz="2400" b="1" dirty="0" err="1" smtClean="0"/>
              <a:t>Голубая</a:t>
            </a:r>
            <a:r>
              <a:rPr lang="ru-RU" sz="2400" b="1" smtClean="0"/>
              <a:t> змейка» </a:t>
            </a:r>
            <a:endParaRPr lang="ru-RU" sz="2400" b="1" dirty="0" smtClean="0"/>
          </a:p>
          <a:p>
            <a:pPr>
              <a:buNone/>
            </a:pPr>
            <a:r>
              <a:rPr lang="ru-RU" sz="2400" b="1" dirty="0" smtClean="0"/>
              <a:t>   </a:t>
            </a:r>
            <a:r>
              <a:rPr lang="ru-RU" sz="2400" dirty="0" smtClean="0"/>
              <a:t> П.П.Бажова (1945)</a:t>
            </a:r>
          </a:p>
          <a:p>
            <a:endParaRPr lang="ru-RU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357959"/>
            <a:ext cx="9144000" cy="423842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18434" name="Picture 2" descr="Отрочество - Бажов П. П. - Голубая змейка [1991, PDF, RUS]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000372"/>
            <a:ext cx="1905000" cy="2724151"/>
          </a:xfrm>
          <a:prstGeom prst="rect">
            <a:avLst/>
          </a:prstGeom>
          <a:noFill/>
        </p:spPr>
      </p:pic>
      <p:pic>
        <p:nvPicPr>
          <p:cNvPr id="18436" name="Picture 4" descr="Павел Бажов «Голубая змейка»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2928934"/>
            <a:ext cx="1895475" cy="2695576"/>
          </a:xfrm>
          <a:prstGeom prst="rect">
            <a:avLst/>
          </a:prstGeom>
          <a:noFill/>
        </p:spPr>
      </p:pic>
      <p:pic>
        <p:nvPicPr>
          <p:cNvPr id="18438" name="Picture 6" descr="Голубая змейк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7884" y="2000240"/>
            <a:ext cx="2714644" cy="33364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Заголовок 1"/>
          <p:cNvSpPr>
            <a:spLocks noGrp="1"/>
          </p:cNvSpPr>
          <p:nvPr>
            <p:ph type="title"/>
          </p:nvPr>
        </p:nvSpPr>
        <p:spPr>
          <a:xfrm>
            <a:off x="1071538" y="0"/>
            <a:ext cx="7086600" cy="1071546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28003" name="Текст 2"/>
          <p:cNvSpPr>
            <a:spLocks noGrp="1"/>
          </p:cNvSpPr>
          <p:nvPr>
            <p:ph type="body" sz="half" idx="1"/>
          </p:nvPr>
        </p:nvSpPr>
        <p:spPr>
          <a:xfrm>
            <a:off x="214282" y="1214422"/>
            <a:ext cx="4643470" cy="4424370"/>
          </a:xfrm>
        </p:spPr>
        <p:txBody>
          <a:bodyPr/>
          <a:lstStyle/>
          <a:p>
            <a:r>
              <a:rPr lang="ru-RU" sz="2400" b="1" dirty="0" smtClean="0"/>
              <a:t>70 лет – </a:t>
            </a:r>
          </a:p>
          <a:p>
            <a:r>
              <a:rPr lang="ru-RU" sz="2400" b="1" dirty="0" smtClean="0"/>
              <a:t>«Сын полка» </a:t>
            </a:r>
          </a:p>
          <a:p>
            <a:pPr>
              <a:buNone/>
            </a:pPr>
            <a:r>
              <a:rPr lang="ru-RU" sz="2400" b="1" dirty="0" smtClean="0"/>
              <a:t>   </a:t>
            </a:r>
            <a:r>
              <a:rPr lang="ru-RU" sz="2400" dirty="0" smtClean="0"/>
              <a:t> В.П.Катаева (1945)</a:t>
            </a:r>
          </a:p>
          <a:p>
            <a:endParaRPr lang="ru-RU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357959"/>
            <a:ext cx="9144000" cy="423842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17410" name="Picture 2" descr="Босиком. Книжные иллюстрации.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2857496"/>
            <a:ext cx="2295525" cy="2857500"/>
          </a:xfrm>
          <a:prstGeom prst="rect">
            <a:avLst/>
          </a:prstGeom>
          <a:noFill/>
        </p:spPr>
      </p:pic>
      <p:pic>
        <p:nvPicPr>
          <p:cNvPr id="17412" name="Picture 4" descr="Босиком. Книжные иллюстрации.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40" y="2928934"/>
            <a:ext cx="2857500" cy="2381250"/>
          </a:xfrm>
          <a:prstGeom prst="rect">
            <a:avLst/>
          </a:prstGeom>
          <a:noFill/>
        </p:spPr>
      </p:pic>
      <p:pic>
        <p:nvPicPr>
          <p:cNvPr id="17414" name="Picture 6" descr="http://img-fotki.yandex.ru/get/6401/19411616.26b/0_aaa48_6b77be1b_orig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57950" y="2000240"/>
            <a:ext cx="2525647" cy="34718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Заголовок 1"/>
          <p:cNvSpPr>
            <a:spLocks noGrp="1"/>
          </p:cNvSpPr>
          <p:nvPr>
            <p:ph type="title"/>
          </p:nvPr>
        </p:nvSpPr>
        <p:spPr>
          <a:xfrm>
            <a:off x="1357290" y="0"/>
            <a:ext cx="7086600" cy="1071546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32099" name="Текст 2"/>
          <p:cNvSpPr>
            <a:spLocks noGrp="1"/>
          </p:cNvSpPr>
          <p:nvPr>
            <p:ph type="body" sz="half" idx="1"/>
          </p:nvPr>
        </p:nvSpPr>
        <p:spPr>
          <a:xfrm>
            <a:off x="0" y="1428736"/>
            <a:ext cx="4929190" cy="2995610"/>
          </a:xfrm>
        </p:spPr>
        <p:txBody>
          <a:bodyPr/>
          <a:lstStyle/>
          <a:p>
            <a:r>
              <a:rPr lang="ru-RU" sz="2400" b="1" dirty="0" smtClean="0"/>
              <a:t>70 лет – </a:t>
            </a:r>
          </a:p>
          <a:p>
            <a:r>
              <a:rPr lang="ru-RU" sz="2400" b="1" dirty="0" smtClean="0"/>
              <a:t>«</a:t>
            </a:r>
            <a:r>
              <a:rPr lang="ru-RU" sz="2400" b="1" dirty="0" err="1" smtClean="0"/>
              <a:t>Пеппи</a:t>
            </a:r>
            <a:r>
              <a:rPr lang="ru-RU" sz="2400" b="1" dirty="0" smtClean="0"/>
              <a:t> Длинный чулок»</a:t>
            </a:r>
            <a:r>
              <a:rPr lang="ru-RU" sz="2400" dirty="0" smtClean="0"/>
              <a:t> А.Линдгрен (1955)</a:t>
            </a:r>
          </a:p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132100" name="Содержимое 4" descr="Пэппи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7072330" y="1428736"/>
            <a:ext cx="1711321" cy="2566982"/>
          </a:xfr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507163"/>
            <a:ext cx="9144000" cy="274637"/>
          </a:xfrm>
        </p:spPr>
        <p:txBody>
          <a:bodyPr/>
          <a:lstStyle/>
          <a:p>
            <a:pPr algn="ctr">
              <a:defRPr/>
            </a:pPr>
            <a:r>
              <a:rPr lang="ru-RU" smtClean="0"/>
              <a:t>Календарь 2015</a:t>
            </a:r>
            <a:endParaRPr lang="ru-RU"/>
          </a:p>
        </p:txBody>
      </p:sp>
      <p:pic>
        <p:nvPicPr>
          <p:cNvPr id="132101" name="Рисунок 5" descr="Пеппи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9454" y="4214818"/>
            <a:ext cx="1670915" cy="201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 descr="http://www.mambulus.ru/products_pictures/children/raskraski/skazki/skazki_mambulus.ru_100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1928802"/>
            <a:ext cx="1606012" cy="2073783"/>
          </a:xfrm>
          <a:prstGeom prst="rect">
            <a:avLst/>
          </a:prstGeom>
          <a:noFill/>
        </p:spPr>
      </p:pic>
      <p:pic>
        <p:nvPicPr>
          <p:cNvPr id="11270" name="Picture 6" descr="http://cs301807.vk.com/u3389450/146403671/x_68d57da9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034" y="3143248"/>
            <a:ext cx="2053823" cy="2738430"/>
          </a:xfrm>
          <a:prstGeom prst="rect">
            <a:avLst/>
          </a:prstGeom>
          <a:noFill/>
        </p:spPr>
      </p:pic>
      <p:pic>
        <p:nvPicPr>
          <p:cNvPr id="11272" name="Picture 8" descr="http://www.opreisgids.nl/i/2011/04/11085804844d99a934ee85a_9.jpg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57554" y="4071942"/>
            <a:ext cx="2928958" cy="22793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Заголовок 1"/>
          <p:cNvSpPr>
            <a:spLocks noGrp="1"/>
          </p:cNvSpPr>
          <p:nvPr>
            <p:ph type="title"/>
          </p:nvPr>
        </p:nvSpPr>
        <p:spPr>
          <a:xfrm>
            <a:off x="1295400" y="0"/>
            <a:ext cx="7086600" cy="1000108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25955" name="Текст 2"/>
          <p:cNvSpPr>
            <a:spLocks noGrp="1"/>
          </p:cNvSpPr>
          <p:nvPr>
            <p:ph type="body" sz="half" idx="1"/>
          </p:nvPr>
        </p:nvSpPr>
        <p:spPr>
          <a:xfrm>
            <a:off x="142844" y="1357298"/>
            <a:ext cx="4619656" cy="4814902"/>
          </a:xfrm>
        </p:spPr>
        <p:txBody>
          <a:bodyPr/>
          <a:lstStyle/>
          <a:p>
            <a:r>
              <a:rPr lang="ru-RU" sz="2400" b="1" dirty="0" smtClean="0"/>
              <a:t>60 лет – </a:t>
            </a:r>
          </a:p>
          <a:p>
            <a:r>
              <a:rPr lang="ru-RU" sz="2400" b="1" dirty="0" smtClean="0"/>
              <a:t>«Дневник Коли Синицына»</a:t>
            </a:r>
            <a:r>
              <a:rPr lang="ru-RU" sz="2400" dirty="0" smtClean="0"/>
              <a:t> </a:t>
            </a:r>
          </a:p>
          <a:p>
            <a:pPr>
              <a:buNone/>
            </a:pPr>
            <a:r>
              <a:rPr lang="ru-RU" sz="2400" dirty="0" smtClean="0"/>
              <a:t>   Н.Н.Носова (1950)</a:t>
            </a:r>
          </a:p>
          <a:p>
            <a:endParaRPr lang="ru-RU" dirty="0" smtClean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0" y="6357959"/>
            <a:ext cx="9144000" cy="357190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15362" name="Picture 2" descr="Дневник Коли Синицына: Повесть (65821) - купить, иллюстрации, отзывы, обзоры Bookbe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60" y="1857364"/>
            <a:ext cx="2745005" cy="3833806"/>
          </a:xfrm>
          <a:prstGeom prst="rect">
            <a:avLst/>
          </a:prstGeom>
          <a:noFill/>
        </p:spPr>
      </p:pic>
      <p:pic>
        <p:nvPicPr>
          <p:cNvPr id="15364" name="Picture 4" descr="http://lib.rus.ec/cover/3462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357562"/>
            <a:ext cx="1905000" cy="2524126"/>
          </a:xfrm>
          <a:prstGeom prst="rect">
            <a:avLst/>
          </a:prstGeom>
          <a:noFill/>
        </p:spPr>
      </p:pic>
      <p:pic>
        <p:nvPicPr>
          <p:cNvPr id="15368" name="Picture 8" descr="Дневник Коли Синицына. Носов, Николай.">
            <a:hlinkClick r:id="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3429000"/>
            <a:ext cx="1889513" cy="25193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33CC33"/>
                </a:solidFill>
              </a:rPr>
              <a:t>Детская литература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20 января – </a:t>
            </a:r>
          </a:p>
          <a:p>
            <a:r>
              <a:rPr lang="ru-RU" sz="2400" b="1" dirty="0" smtClean="0"/>
              <a:t>120 лет </a:t>
            </a:r>
            <a:r>
              <a:rPr lang="ru-RU" sz="2400" dirty="0" smtClean="0"/>
              <a:t>со дня рождения </a:t>
            </a:r>
          </a:p>
          <a:p>
            <a:r>
              <a:rPr lang="ru-RU" sz="2400" b="1" dirty="0" smtClean="0"/>
              <a:t>Ивана Дмитриевича Василенко </a:t>
            </a:r>
          </a:p>
          <a:p>
            <a:r>
              <a:rPr lang="ru-RU" sz="2400" dirty="0" smtClean="0"/>
              <a:t>(1895-1966)</a:t>
            </a:r>
            <a:endParaRPr lang="ru-RU" sz="2400" dirty="0"/>
          </a:p>
        </p:txBody>
      </p:sp>
      <p:pic>
        <p:nvPicPr>
          <p:cNvPr id="274434" name="Picture 2" descr="Артём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6578" y="1357298"/>
            <a:ext cx="2143140" cy="3028972"/>
          </a:xfrm>
          <a:prstGeom prst="rect">
            <a:avLst/>
          </a:prstGeom>
          <a:noFill/>
        </p:spPr>
      </p:pic>
      <p:pic>
        <p:nvPicPr>
          <p:cNvPr id="274436" name="Picture 4" descr="Артёмк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071942"/>
            <a:ext cx="1325875" cy="2285992"/>
          </a:xfrm>
          <a:prstGeom prst="rect">
            <a:avLst/>
          </a:prstGeom>
          <a:noFill/>
        </p:spPr>
      </p:pic>
      <p:pic>
        <p:nvPicPr>
          <p:cNvPr id="274438" name="Picture 6" descr="Детская проза, Страница 83, Книги скачать бесплатно - FANREAD.R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2714620"/>
            <a:ext cx="1714512" cy="2741225"/>
          </a:xfrm>
          <a:prstGeom prst="rect">
            <a:avLst/>
          </a:prstGeom>
          <a:noFill/>
        </p:spPr>
      </p:pic>
      <p:pic>
        <p:nvPicPr>
          <p:cNvPr id="274440" name="Picture 8" descr="Советская классическая проза, Страница 9, Книги скачать бесплатно - RomanBook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0298" y="3643314"/>
            <a:ext cx="1857388" cy="25263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33123" name="Текст 2"/>
          <p:cNvSpPr>
            <a:spLocks noGrp="1"/>
          </p:cNvSpPr>
          <p:nvPr>
            <p:ph type="body" sz="half" idx="1"/>
          </p:nvPr>
        </p:nvSpPr>
        <p:spPr>
          <a:xfrm>
            <a:off x="0" y="1357298"/>
            <a:ext cx="3467100" cy="335280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60 лет – </a:t>
            </a:r>
          </a:p>
          <a:p>
            <a:r>
              <a:rPr lang="ru-RU" sz="2400" b="1" dirty="0" smtClean="0"/>
              <a:t>«Васёк Трубачёв и его товарищи» </a:t>
            </a:r>
            <a:r>
              <a:rPr lang="ru-RU" sz="2400" dirty="0" smtClean="0"/>
              <a:t>В.Осеевой (1955)</a:t>
            </a:r>
          </a:p>
          <a:p>
            <a:endParaRPr lang="ru-RU" sz="2400" dirty="0" smtClean="0"/>
          </a:p>
        </p:txBody>
      </p:sp>
      <p:pic>
        <p:nvPicPr>
          <p:cNvPr id="133124" name="Содержимое 4" descr="Васек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7286644" y="1500174"/>
            <a:ext cx="1457113" cy="2324095"/>
          </a:xfr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507163"/>
            <a:ext cx="9144000" cy="274637"/>
          </a:xfrm>
        </p:spPr>
        <p:txBody>
          <a:bodyPr/>
          <a:lstStyle/>
          <a:p>
            <a:pPr algn="ctr">
              <a:defRPr/>
            </a:pPr>
            <a:r>
              <a:rPr lang="ru-RU" smtClean="0"/>
              <a:t>Календарь 2015</a:t>
            </a:r>
            <a:endParaRPr lang="ru-RU"/>
          </a:p>
        </p:txBody>
      </p:sp>
      <p:pic>
        <p:nvPicPr>
          <p:cNvPr id="10242" name="Picture 2" descr="http://telek.by/movie/kadr/820/12364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4000504"/>
            <a:ext cx="2786082" cy="2211176"/>
          </a:xfrm>
          <a:prstGeom prst="rect">
            <a:avLst/>
          </a:prstGeom>
          <a:noFill/>
        </p:spPr>
      </p:pic>
      <p:pic>
        <p:nvPicPr>
          <p:cNvPr id="10244" name="Picture 4" descr="http://media9.fast-torrent.ru/media/files/s1/ms/iw/vasek-trubachev-i-ego-tovarisc.jp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628" y="4071942"/>
            <a:ext cx="2936087" cy="2214554"/>
          </a:xfrm>
          <a:prstGeom prst="rect">
            <a:avLst/>
          </a:prstGeom>
          <a:noFill/>
        </p:spPr>
      </p:pic>
      <p:pic>
        <p:nvPicPr>
          <p:cNvPr id="10246" name="Picture 6" descr="http://www.medikforum.ru/news/uploads/stars/leonid_haritonov/medium_d55de9640dc3da65389598cfd44b5d8b.jpeg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28992" y="1928802"/>
            <a:ext cx="3214710" cy="2008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33123" name="Текст 2"/>
          <p:cNvSpPr>
            <a:spLocks noGrp="1"/>
          </p:cNvSpPr>
          <p:nvPr>
            <p:ph type="body" sz="half" idx="1"/>
          </p:nvPr>
        </p:nvSpPr>
        <p:spPr>
          <a:xfrm>
            <a:off x="0" y="1357298"/>
            <a:ext cx="3467100" cy="335280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60 лет – </a:t>
            </a:r>
          </a:p>
          <a:p>
            <a:r>
              <a:rPr lang="ru-RU" sz="2400" b="1" dirty="0" smtClean="0"/>
              <a:t>«Старшая сестра» </a:t>
            </a:r>
            <a:r>
              <a:rPr lang="ru-RU" sz="2400" dirty="0" smtClean="0"/>
              <a:t>Л.Ф.Воронковой (1955)</a:t>
            </a:r>
          </a:p>
          <a:p>
            <a:endParaRPr lang="ru-RU" sz="2400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507163"/>
            <a:ext cx="9144000" cy="274637"/>
          </a:xfrm>
        </p:spPr>
        <p:txBody>
          <a:bodyPr/>
          <a:lstStyle/>
          <a:p>
            <a:pPr algn="ctr">
              <a:defRPr/>
            </a:pPr>
            <a:r>
              <a:rPr lang="ru-RU" smtClean="0"/>
              <a:t>Календарь 2015</a:t>
            </a:r>
            <a:endParaRPr lang="ru-RU"/>
          </a:p>
        </p:txBody>
      </p:sp>
      <p:pic>
        <p:nvPicPr>
          <p:cNvPr id="13314" name="Picture 2" descr="Старшая сестра. Воронкова Любовь Федоровна Отзывы покупателе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1357298"/>
            <a:ext cx="3056450" cy="4576757"/>
          </a:xfrm>
          <a:prstGeom prst="rect">
            <a:avLst/>
          </a:prstGeom>
          <a:noFill/>
        </p:spPr>
      </p:pic>
      <p:pic>
        <p:nvPicPr>
          <p:cNvPr id="13316" name="Picture 4" descr="Старшая сестра Воронкова, Л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2643182"/>
            <a:ext cx="2686050" cy="3629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33123" name="Текст 2"/>
          <p:cNvSpPr>
            <a:spLocks noGrp="1"/>
          </p:cNvSpPr>
          <p:nvPr>
            <p:ph type="body" sz="half" idx="1"/>
          </p:nvPr>
        </p:nvSpPr>
        <p:spPr>
          <a:xfrm>
            <a:off x="0" y="1357298"/>
            <a:ext cx="3467100" cy="335280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60 лет – </a:t>
            </a:r>
          </a:p>
          <a:p>
            <a:r>
              <a:rPr lang="ru-RU" sz="2400" b="1" dirty="0" smtClean="0"/>
              <a:t>«Кто сказал </a:t>
            </a:r>
            <a:r>
              <a:rPr lang="en-US" sz="2400" b="1" dirty="0" smtClean="0"/>
              <a:t>“</a:t>
            </a:r>
            <a:r>
              <a:rPr lang="ru-RU" sz="2400" b="1" dirty="0" smtClean="0"/>
              <a:t>мяу</a:t>
            </a:r>
            <a:r>
              <a:rPr lang="en-US" sz="2400" b="1" dirty="0" smtClean="0"/>
              <a:t>”</a:t>
            </a:r>
            <a:r>
              <a:rPr lang="ru-RU" sz="2400" b="1" dirty="0" smtClean="0"/>
              <a:t>» </a:t>
            </a:r>
          </a:p>
          <a:p>
            <a:pPr>
              <a:buNone/>
            </a:pPr>
            <a:r>
              <a:rPr lang="ru-RU" sz="2400" b="1" dirty="0" smtClean="0"/>
              <a:t>    </a:t>
            </a:r>
            <a:r>
              <a:rPr lang="ru-RU" sz="2400" dirty="0" err="1" smtClean="0"/>
              <a:t>В.Г.Сутеева</a:t>
            </a:r>
            <a:r>
              <a:rPr lang="ru-RU" sz="2400" dirty="0" smtClean="0"/>
              <a:t> (1955)</a:t>
            </a:r>
          </a:p>
          <a:p>
            <a:endParaRPr lang="ru-RU" sz="2400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507163"/>
            <a:ext cx="9144000" cy="274637"/>
          </a:xfrm>
        </p:spPr>
        <p:txBody>
          <a:bodyPr/>
          <a:lstStyle/>
          <a:p>
            <a:pPr algn="ctr">
              <a:defRPr/>
            </a:pPr>
            <a:r>
              <a:rPr lang="ru-RU" smtClean="0"/>
              <a:t>Календарь 2015</a:t>
            </a:r>
            <a:endParaRPr lang="ru-RU"/>
          </a:p>
        </p:txBody>
      </p:sp>
      <p:pic>
        <p:nvPicPr>
          <p:cNvPr id="12290" name="Picture 2" descr="Кто сказал &quot;МЯУ&quot;. - Книги и журналы для детей(сказки,стихи,рассказы. - Детская литература - Скачать бесплатно - Детский портал 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2357430"/>
            <a:ext cx="2562225" cy="3333750"/>
          </a:xfrm>
          <a:prstGeom prst="rect">
            <a:avLst/>
          </a:prstGeom>
          <a:noFill/>
        </p:spPr>
      </p:pic>
      <p:pic>
        <p:nvPicPr>
          <p:cNvPr id="12292" name="Picture 4" descr="http://im1-tub-ru.yandex.net/i?id=c71a3bdd9c763527eabe98e3745a8716-71-144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1571612"/>
            <a:ext cx="1990725" cy="1428750"/>
          </a:xfrm>
          <a:prstGeom prst="rect">
            <a:avLst/>
          </a:prstGeom>
          <a:noFill/>
        </p:spPr>
      </p:pic>
      <p:pic>
        <p:nvPicPr>
          <p:cNvPr id="12294" name="Picture 6" descr="Кто сказал мяу. Сказки Сутеева.В гостях у сказк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357562"/>
            <a:ext cx="4500594" cy="28728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Заголовок 1"/>
          <p:cNvSpPr>
            <a:spLocks noGrp="1"/>
          </p:cNvSpPr>
          <p:nvPr>
            <p:ph type="title"/>
          </p:nvPr>
        </p:nvSpPr>
        <p:spPr>
          <a:xfrm>
            <a:off x="1357290" y="0"/>
            <a:ext cx="7086600" cy="1071546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32099" name="Текст 2"/>
          <p:cNvSpPr>
            <a:spLocks noGrp="1"/>
          </p:cNvSpPr>
          <p:nvPr>
            <p:ph type="body" sz="half" idx="1"/>
          </p:nvPr>
        </p:nvSpPr>
        <p:spPr>
          <a:xfrm>
            <a:off x="0" y="1428736"/>
            <a:ext cx="4929190" cy="2995610"/>
          </a:xfrm>
        </p:spPr>
        <p:txBody>
          <a:bodyPr/>
          <a:lstStyle/>
          <a:p>
            <a:r>
              <a:rPr lang="ru-RU" sz="2400" b="1" dirty="0" smtClean="0"/>
              <a:t>60 лет – </a:t>
            </a:r>
          </a:p>
          <a:p>
            <a:r>
              <a:rPr lang="ru-RU" sz="2400" b="1" dirty="0" smtClean="0"/>
              <a:t>«Малыш и </a:t>
            </a:r>
            <a:r>
              <a:rPr lang="ru-RU" sz="2400" b="1" dirty="0" err="1" smtClean="0"/>
              <a:t>Карлсон</a:t>
            </a:r>
            <a:r>
              <a:rPr lang="ru-RU" sz="2400" b="1" dirty="0" smtClean="0"/>
              <a:t>, который живёт на крыше»</a:t>
            </a:r>
            <a:r>
              <a:rPr lang="ru-RU" sz="2400" dirty="0" smtClean="0"/>
              <a:t> А.Линдгрен (1955)</a:t>
            </a:r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507163"/>
            <a:ext cx="9144000" cy="274637"/>
          </a:xfrm>
        </p:spPr>
        <p:txBody>
          <a:bodyPr/>
          <a:lstStyle/>
          <a:p>
            <a:pPr algn="ctr">
              <a:defRPr/>
            </a:pPr>
            <a:r>
              <a:rPr lang="ru-RU" smtClean="0"/>
              <a:t>Календарь 2015</a:t>
            </a:r>
            <a:endParaRPr lang="ru-RU"/>
          </a:p>
        </p:txBody>
      </p:sp>
      <p:pic>
        <p:nvPicPr>
          <p:cNvPr id="11266" name="Picture 2" descr="Иллюстрация 1 из 16 для Малыш и Карлсон, который живет на крыше - Астрид Линдгрен Лабиринт - книги. Источник: Лабирин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2786058"/>
            <a:ext cx="5313626" cy="3487067"/>
          </a:xfrm>
          <a:prstGeom prst="rect">
            <a:avLst/>
          </a:prstGeom>
          <a:noFill/>
        </p:spPr>
      </p:pic>
      <p:pic>
        <p:nvPicPr>
          <p:cNvPr id="11268" name="Picture 4" descr="Астрид Линдгрен. Три повести о Малыше и Карлсоне Скачать бесплатн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286124"/>
            <a:ext cx="2071702" cy="2831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Заголовок 1"/>
          <p:cNvSpPr>
            <a:spLocks noGrp="1"/>
          </p:cNvSpPr>
          <p:nvPr>
            <p:ph type="title"/>
          </p:nvPr>
        </p:nvSpPr>
        <p:spPr>
          <a:xfrm>
            <a:off x="1142976" y="0"/>
            <a:ext cx="7086600" cy="1071546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34147" name="Текст 2"/>
          <p:cNvSpPr>
            <a:spLocks noGrp="1"/>
          </p:cNvSpPr>
          <p:nvPr>
            <p:ph type="body" sz="half" idx="1"/>
          </p:nvPr>
        </p:nvSpPr>
        <p:spPr>
          <a:xfrm>
            <a:off x="357158" y="1357298"/>
            <a:ext cx="5929354" cy="3281362"/>
          </a:xfrm>
        </p:spPr>
        <p:txBody>
          <a:bodyPr/>
          <a:lstStyle/>
          <a:p>
            <a:r>
              <a:rPr lang="ru-RU" sz="2400" b="1" dirty="0" smtClean="0"/>
              <a:t>55 лет – </a:t>
            </a:r>
          </a:p>
          <a:p>
            <a:r>
              <a:rPr lang="ru-RU" sz="2400" b="1" dirty="0" smtClean="0"/>
              <a:t>«Приключения Кроша» </a:t>
            </a:r>
          </a:p>
          <a:p>
            <a:pPr>
              <a:buNone/>
            </a:pPr>
            <a:r>
              <a:rPr lang="ru-RU" sz="2400" b="1" dirty="0" smtClean="0"/>
              <a:t>     </a:t>
            </a:r>
            <a:r>
              <a:rPr lang="ru-RU" sz="2400" dirty="0" smtClean="0"/>
              <a:t>А.Рыбакова (1960)</a:t>
            </a:r>
          </a:p>
          <a:p>
            <a:endParaRPr lang="ru-RU" dirty="0" smtClean="0"/>
          </a:p>
        </p:txBody>
      </p:sp>
      <p:pic>
        <p:nvPicPr>
          <p:cNvPr id="134148" name="Содержимое 4" descr="Крош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921500" y="1643050"/>
            <a:ext cx="1512179" cy="2281230"/>
          </a:xfr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429396"/>
            <a:ext cx="9144000" cy="274637"/>
          </a:xfrm>
        </p:spPr>
        <p:txBody>
          <a:bodyPr/>
          <a:lstStyle/>
          <a:p>
            <a:pPr algn="ctr">
              <a:defRPr/>
            </a:pPr>
            <a:r>
              <a:rPr lang="ru-RU" smtClean="0"/>
              <a:t>Календарь 2015</a:t>
            </a:r>
            <a:endParaRPr lang="ru-RU" dirty="0"/>
          </a:p>
        </p:txBody>
      </p:sp>
      <p:pic>
        <p:nvPicPr>
          <p:cNvPr id="134149" name="Рисунок 5" descr="Крош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2500306"/>
            <a:ext cx="2357454" cy="3058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http://filmiki.arjlover.net/ap/prikljuchenija.krosha.avi/prikljuchenija.krosha.avi.image4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3929066"/>
            <a:ext cx="2876536" cy="2157402"/>
          </a:xfrm>
          <a:prstGeom prst="rect">
            <a:avLst/>
          </a:prstGeom>
          <a:noFill/>
        </p:spPr>
      </p:pic>
      <p:pic>
        <p:nvPicPr>
          <p:cNvPr id="9222" name="Picture 6" descr="http://old.tvkultura.ru/p/b_6016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43636" y="4214818"/>
            <a:ext cx="2762248" cy="20716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Заголовок 1"/>
          <p:cNvSpPr>
            <a:spLocks noGrp="1"/>
          </p:cNvSpPr>
          <p:nvPr>
            <p:ph type="title"/>
          </p:nvPr>
        </p:nvSpPr>
        <p:spPr>
          <a:xfrm>
            <a:off x="1295400" y="0"/>
            <a:ext cx="7086600" cy="1000108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25955" name="Текст 2"/>
          <p:cNvSpPr>
            <a:spLocks noGrp="1"/>
          </p:cNvSpPr>
          <p:nvPr>
            <p:ph type="body" sz="half" idx="1"/>
          </p:nvPr>
        </p:nvSpPr>
        <p:spPr>
          <a:xfrm>
            <a:off x="142844" y="1357298"/>
            <a:ext cx="4619656" cy="4814902"/>
          </a:xfrm>
        </p:spPr>
        <p:txBody>
          <a:bodyPr/>
          <a:lstStyle/>
          <a:p>
            <a:r>
              <a:rPr lang="ru-RU" sz="2400" b="1" dirty="0" smtClean="0"/>
              <a:t>50 лет – </a:t>
            </a:r>
          </a:p>
          <a:p>
            <a:r>
              <a:rPr lang="ru-RU" sz="2400" b="1" dirty="0" smtClean="0"/>
              <a:t>«Незнайка на Луне»</a:t>
            </a:r>
            <a:r>
              <a:rPr lang="ru-RU" sz="2400" dirty="0" smtClean="0"/>
              <a:t> Н.Н.Носова (1965)</a:t>
            </a:r>
          </a:p>
          <a:p>
            <a:endParaRPr lang="ru-RU" dirty="0" smtClean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0" y="6357959"/>
            <a:ext cx="9144000" cy="357190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9218" name="Picture 2" descr="Приключения Незнайк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1428736"/>
            <a:ext cx="3905250" cy="4914901"/>
          </a:xfrm>
          <a:prstGeom prst="rect">
            <a:avLst/>
          </a:prstGeom>
          <a:noFill/>
        </p:spPr>
      </p:pic>
      <p:pic>
        <p:nvPicPr>
          <p:cNvPr id="9220" name="Picture 4" descr="Детская книжка (41 фото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143248"/>
            <a:ext cx="3929090" cy="28813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35171" name="Текст 2"/>
          <p:cNvSpPr>
            <a:spLocks noGrp="1"/>
          </p:cNvSpPr>
          <p:nvPr>
            <p:ph type="body" sz="half" idx="1"/>
          </p:nvPr>
        </p:nvSpPr>
        <p:spPr>
          <a:xfrm>
            <a:off x="428596" y="1500174"/>
            <a:ext cx="4929222" cy="299561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50 лет – «Понедельник начинается в субботу» </a:t>
            </a:r>
          </a:p>
          <a:p>
            <a:pPr>
              <a:buNone/>
            </a:pPr>
            <a:r>
              <a:rPr lang="ru-RU" sz="2400" dirty="0" smtClean="0"/>
              <a:t>    А. и Б</a:t>
            </a:r>
            <a:r>
              <a:rPr lang="ru-RU" sz="2400" dirty="0" smtClean="0"/>
              <a:t>. Стругацких </a:t>
            </a:r>
            <a:r>
              <a:rPr lang="ru-RU" sz="2400" dirty="0" smtClean="0"/>
              <a:t>(1965)</a:t>
            </a:r>
          </a:p>
          <a:p>
            <a:endParaRPr lang="ru-RU" dirty="0" smtClean="0"/>
          </a:p>
        </p:txBody>
      </p:sp>
      <p:pic>
        <p:nvPicPr>
          <p:cNvPr id="135172" name="Содержимое 5" descr="Поне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57884" y="1428736"/>
            <a:ext cx="2928958" cy="2038718"/>
          </a:xfr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0" y="6429397"/>
            <a:ext cx="9144000" cy="352404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8194" name="Picture 2" descr="http://www.testpilot.ru/espace/bibl/fant/strugatskie/ponedelnik/1987/67.gif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9454" y="3786190"/>
            <a:ext cx="1680084" cy="2452678"/>
          </a:xfrm>
          <a:prstGeom prst="rect">
            <a:avLst/>
          </a:prstGeom>
          <a:noFill/>
        </p:spPr>
      </p:pic>
      <p:pic>
        <p:nvPicPr>
          <p:cNvPr id="8196" name="Picture 4" descr="http://arts.in.ua/i/308/77416.13866.jp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3643314"/>
            <a:ext cx="2477091" cy="2714620"/>
          </a:xfrm>
          <a:prstGeom prst="rect">
            <a:avLst/>
          </a:prstGeom>
          <a:noFill/>
        </p:spPr>
      </p:pic>
      <p:pic>
        <p:nvPicPr>
          <p:cNvPr id="8198" name="Picture 6" descr="http://www.testpilot.ru/espace/bibl/fant/strugatskie/ponedelnik/1987/193.gif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00430" y="3000372"/>
            <a:ext cx="2097283" cy="30956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136195" name="Текст 2"/>
          <p:cNvSpPr>
            <a:spLocks noGrp="1"/>
          </p:cNvSpPr>
          <p:nvPr>
            <p:ph type="body" sz="half" idx="4294967295"/>
          </p:nvPr>
        </p:nvSpPr>
        <p:spPr>
          <a:xfrm>
            <a:off x="357158" y="1428735"/>
            <a:ext cx="3786214" cy="2924189"/>
          </a:xfrm>
        </p:spPr>
        <p:txBody>
          <a:bodyPr/>
          <a:lstStyle/>
          <a:p>
            <a:r>
              <a:rPr lang="ru-RU" sz="2400" b="1" dirty="0" smtClean="0"/>
              <a:t>45 лет – </a:t>
            </a:r>
          </a:p>
          <a:p>
            <a:r>
              <a:rPr lang="ru-RU" sz="2400" b="1" dirty="0" smtClean="0"/>
              <a:t>«После сказки» («Белый пароход») </a:t>
            </a:r>
            <a:r>
              <a:rPr lang="ru-RU" sz="2400" dirty="0" smtClean="0"/>
              <a:t>Ч.Айтматова (1970)</a:t>
            </a:r>
          </a:p>
          <a:p>
            <a:endParaRPr lang="ru-RU" dirty="0" smtClean="0"/>
          </a:p>
        </p:txBody>
      </p:sp>
      <p:pic>
        <p:nvPicPr>
          <p:cNvPr id="7170" name="Picture 2" descr="http://illustrators.ru/illustrations/499767_original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786190"/>
            <a:ext cx="2500306" cy="2500306"/>
          </a:xfrm>
          <a:prstGeom prst="rect">
            <a:avLst/>
          </a:prstGeom>
          <a:noFill/>
        </p:spPr>
      </p:pic>
      <p:pic>
        <p:nvPicPr>
          <p:cNvPr id="7172" name="Picture 4" descr="http://illustrators.ru/illustrations/499774_original.gif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78" y="4143380"/>
            <a:ext cx="1928826" cy="1928826"/>
          </a:xfrm>
          <a:prstGeom prst="rect">
            <a:avLst/>
          </a:prstGeom>
          <a:noFill/>
        </p:spPr>
      </p:pic>
      <p:pic>
        <p:nvPicPr>
          <p:cNvPr id="7174" name="Picture 6" descr="http://illustrators.ru/illustrations/499765_original.gif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72232" y="1500174"/>
            <a:ext cx="2214578" cy="2214578"/>
          </a:xfrm>
          <a:prstGeom prst="rect">
            <a:avLst/>
          </a:prstGeom>
          <a:noFill/>
        </p:spPr>
      </p:pic>
      <p:pic>
        <p:nvPicPr>
          <p:cNvPr id="7176" name="Picture 8" descr="http://illustrators.ru/illustrations/499762_original.gif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21892" y="3108843"/>
            <a:ext cx="2994324" cy="32724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Заголовок 1"/>
          <p:cNvSpPr>
            <a:spLocks noGrp="1"/>
          </p:cNvSpPr>
          <p:nvPr>
            <p:ph type="title"/>
          </p:nvPr>
        </p:nvSpPr>
        <p:spPr>
          <a:xfrm>
            <a:off x="1142976" y="-357214"/>
            <a:ext cx="7086600" cy="1447800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37219" name="Текст 2"/>
          <p:cNvSpPr>
            <a:spLocks noGrp="1"/>
          </p:cNvSpPr>
          <p:nvPr>
            <p:ph type="body" sz="half" idx="1"/>
          </p:nvPr>
        </p:nvSpPr>
        <p:spPr>
          <a:xfrm>
            <a:off x="285720" y="1500174"/>
            <a:ext cx="4429156" cy="2995610"/>
          </a:xfrm>
        </p:spPr>
        <p:txBody>
          <a:bodyPr/>
          <a:lstStyle/>
          <a:p>
            <a:r>
              <a:rPr lang="ru-RU" sz="2400" b="1" dirty="0" smtClean="0"/>
              <a:t>45 лет – </a:t>
            </a:r>
          </a:p>
          <a:p>
            <a:r>
              <a:rPr lang="ru-RU" sz="2400" b="1" dirty="0" smtClean="0"/>
              <a:t>«Книга будущих командиров»</a:t>
            </a:r>
          </a:p>
          <a:p>
            <a:pPr>
              <a:buNone/>
            </a:pPr>
            <a:r>
              <a:rPr lang="ru-RU" sz="2400" b="1" dirty="0" smtClean="0"/>
              <a:t>     </a:t>
            </a:r>
            <a:r>
              <a:rPr lang="ru-RU" sz="2400" dirty="0" smtClean="0"/>
              <a:t>А.Митяева (1970)</a:t>
            </a:r>
          </a:p>
          <a:p>
            <a:endParaRPr lang="ru-RU" dirty="0" smtClean="0"/>
          </a:p>
        </p:txBody>
      </p:sp>
      <p:pic>
        <p:nvPicPr>
          <p:cNvPr id="137220" name="Содержимое 4" descr="Митяев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00562" y="2857496"/>
            <a:ext cx="2089741" cy="2814638"/>
          </a:xfr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429397"/>
            <a:ext cx="9144000" cy="352404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137221" name="Рисунок 5" descr="Митяев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9454" y="1643050"/>
            <a:ext cx="1813828" cy="2754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http://www.xxlbook.ru/imgh29711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571876"/>
            <a:ext cx="3740578" cy="25373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Заголовок 1"/>
          <p:cNvSpPr>
            <a:spLocks noGrp="1"/>
          </p:cNvSpPr>
          <p:nvPr>
            <p:ph type="title"/>
          </p:nvPr>
        </p:nvSpPr>
        <p:spPr>
          <a:xfrm>
            <a:off x="1285852" y="0"/>
            <a:ext cx="7086600" cy="1071546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38243" name="Текст 2"/>
          <p:cNvSpPr>
            <a:spLocks noGrp="1"/>
          </p:cNvSpPr>
          <p:nvPr>
            <p:ph type="body" sz="half" idx="1"/>
          </p:nvPr>
        </p:nvSpPr>
        <p:spPr>
          <a:xfrm>
            <a:off x="142844" y="1428736"/>
            <a:ext cx="3324256" cy="3067048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40 лет – «Недопёсок» </a:t>
            </a:r>
            <a:r>
              <a:rPr lang="ru-RU" sz="2400" dirty="0" smtClean="0"/>
              <a:t>Ю.Коваля (1975)</a:t>
            </a:r>
          </a:p>
          <a:p>
            <a:endParaRPr lang="ru-RU" sz="2400" dirty="0" smtClean="0"/>
          </a:p>
        </p:txBody>
      </p:sp>
      <p:pic>
        <p:nvPicPr>
          <p:cNvPr id="138244" name="Содержимое 4" descr="Недо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744202" y="1428737"/>
            <a:ext cx="1977534" cy="2571768"/>
          </a:xfr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357959"/>
            <a:ext cx="9144000" cy="423842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138245" name="Рисунок 5" descr="недо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4286256"/>
            <a:ext cx="19050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http://mirknig.mobi/uploads/posts/2013-07/1398419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3357562"/>
            <a:ext cx="1978801" cy="2198667"/>
          </a:xfrm>
          <a:prstGeom prst="rect">
            <a:avLst/>
          </a:prstGeom>
          <a:noFill/>
        </p:spPr>
      </p:pic>
      <p:pic>
        <p:nvPicPr>
          <p:cNvPr id="5124" name="Picture 4" descr="http://img2.labirint.ru/books/415864/scrn_big_1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0298" y="4357694"/>
            <a:ext cx="3639978" cy="1809746"/>
          </a:xfrm>
          <a:prstGeom prst="rect">
            <a:avLst/>
          </a:prstGeom>
          <a:noFill/>
        </p:spPr>
      </p:pic>
      <p:pic>
        <p:nvPicPr>
          <p:cNvPr id="5128" name="Picture 8" descr="http://ic.pics.livejournal.com/serezhik_18/14264802/5563/5563_original.jpg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86182" y="1928802"/>
            <a:ext cx="1772773" cy="23098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C3399"/>
                </a:solidFill>
              </a:rPr>
              <a:t>Зарубежная / </a:t>
            </a:r>
            <a:r>
              <a:rPr lang="ru-RU" b="1" dirty="0" smtClean="0">
                <a:solidFill>
                  <a:srgbClr val="FF0000"/>
                </a:solidFill>
              </a:rPr>
              <a:t>советская </a:t>
            </a:r>
            <a:r>
              <a:rPr lang="ru-RU" b="1" dirty="0" smtClean="0">
                <a:solidFill>
                  <a:srgbClr val="CC3399"/>
                </a:solidFill>
              </a:rPr>
              <a:t>литература</a:t>
            </a:r>
            <a:endParaRPr lang="ru-RU" b="1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624918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21 января – </a:t>
            </a:r>
          </a:p>
          <a:p>
            <a:r>
              <a:rPr lang="ru-RU" sz="2400" b="1" dirty="0" smtClean="0"/>
              <a:t>110 лет </a:t>
            </a:r>
            <a:r>
              <a:rPr lang="ru-RU" sz="2400" dirty="0" smtClean="0"/>
              <a:t>со дня рождения польской и советской писательницы </a:t>
            </a:r>
          </a:p>
          <a:p>
            <a:r>
              <a:rPr lang="ru-RU" sz="2400" b="1" dirty="0" smtClean="0"/>
              <a:t>Ванды Львовны Василевской </a:t>
            </a:r>
          </a:p>
          <a:p>
            <a:r>
              <a:rPr lang="ru-RU" sz="2400" dirty="0" smtClean="0"/>
              <a:t>(1905-1964)</a:t>
            </a:r>
            <a:endParaRPr lang="ru-RU" sz="2400" dirty="0"/>
          </a:p>
        </p:txBody>
      </p:sp>
      <p:pic>
        <p:nvPicPr>
          <p:cNvPr id="273410" name="Picture 2" descr="Ванда Василевская - все книги автор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16" y="1571612"/>
            <a:ext cx="1905000" cy="2533651"/>
          </a:xfrm>
          <a:prstGeom prst="rect">
            <a:avLst/>
          </a:prstGeom>
          <a:noFill/>
        </p:spPr>
      </p:pic>
      <p:pic>
        <p:nvPicPr>
          <p:cNvPr id="273412" name="Picture 4" descr="Отзывы о книге Радуг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143248"/>
            <a:ext cx="1693480" cy="2700310"/>
          </a:xfrm>
          <a:prstGeom prst="rect">
            <a:avLst/>
          </a:prstGeom>
          <a:noFill/>
        </p:spPr>
      </p:pic>
      <p:pic>
        <p:nvPicPr>
          <p:cNvPr id="273414" name="Picture 6" descr="Комната на чердаке, Ванда Василевска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68" y="4286256"/>
            <a:ext cx="1285884" cy="2064558"/>
          </a:xfrm>
          <a:prstGeom prst="rect">
            <a:avLst/>
          </a:prstGeom>
          <a:noFill/>
        </p:spPr>
      </p:pic>
      <p:pic>
        <p:nvPicPr>
          <p:cNvPr id="273416" name="Picture 8" descr="Русский альманах. Май 1934 Магазин книг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488" y="3857628"/>
            <a:ext cx="1500198" cy="22428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Заголовок 1"/>
          <p:cNvSpPr>
            <a:spLocks noGrp="1"/>
          </p:cNvSpPr>
          <p:nvPr>
            <p:ph type="title"/>
          </p:nvPr>
        </p:nvSpPr>
        <p:spPr>
          <a:xfrm>
            <a:off x="1285852" y="0"/>
            <a:ext cx="7086600" cy="1000108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39267" name="Текст 2"/>
          <p:cNvSpPr>
            <a:spLocks noGrp="1"/>
          </p:cNvSpPr>
          <p:nvPr>
            <p:ph type="body" sz="half" idx="1"/>
          </p:nvPr>
        </p:nvSpPr>
        <p:spPr>
          <a:xfrm>
            <a:off x="142844" y="1285860"/>
            <a:ext cx="4214842" cy="2924172"/>
          </a:xfrm>
        </p:spPr>
        <p:txBody>
          <a:bodyPr/>
          <a:lstStyle/>
          <a:p>
            <a:r>
              <a:rPr lang="ru-RU" sz="2400" b="1" dirty="0" smtClean="0"/>
              <a:t>40 лет – </a:t>
            </a:r>
          </a:p>
          <a:p>
            <a:r>
              <a:rPr lang="ru-RU" sz="2400" b="1" dirty="0" smtClean="0"/>
              <a:t>«Третий в пятом ряду»</a:t>
            </a:r>
          </a:p>
          <a:p>
            <a:r>
              <a:rPr lang="ru-RU" sz="2400" dirty="0" smtClean="0"/>
              <a:t>А.Алексина (1975)</a:t>
            </a:r>
          </a:p>
          <a:p>
            <a:endParaRPr lang="ru-RU" dirty="0" smtClean="0"/>
          </a:p>
        </p:txBody>
      </p:sp>
      <p:pic>
        <p:nvPicPr>
          <p:cNvPr id="139268" name="Содержимое 4" descr="Третий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715140" y="1857364"/>
            <a:ext cx="1928815" cy="2980896"/>
          </a:xfr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507163"/>
            <a:ext cx="9144000" cy="274637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139269" name="Рисунок 5" descr="Третий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2786058"/>
            <a:ext cx="20955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http://www.knigograd.com.ua/images/detailed/2713155941604e6a5fb08123c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00" y="3214686"/>
            <a:ext cx="1857388" cy="28796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Заголовок 1"/>
          <p:cNvSpPr>
            <a:spLocks noGrp="1"/>
          </p:cNvSpPr>
          <p:nvPr>
            <p:ph type="title"/>
          </p:nvPr>
        </p:nvSpPr>
        <p:spPr>
          <a:xfrm>
            <a:off x="1357290" y="0"/>
            <a:ext cx="7086600" cy="1071546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40291" name="Текст 2"/>
          <p:cNvSpPr>
            <a:spLocks noGrp="1"/>
          </p:cNvSpPr>
          <p:nvPr>
            <p:ph type="body" sz="half" idx="1"/>
          </p:nvPr>
        </p:nvSpPr>
        <p:spPr>
          <a:xfrm>
            <a:off x="214282" y="1500174"/>
            <a:ext cx="5000660" cy="2781296"/>
          </a:xfrm>
        </p:spPr>
        <p:txBody>
          <a:bodyPr/>
          <a:lstStyle/>
          <a:p>
            <a:r>
              <a:rPr lang="ru-RU" sz="2400" b="1" dirty="0" smtClean="0"/>
              <a:t>35 лет – </a:t>
            </a:r>
          </a:p>
          <a:p>
            <a:r>
              <a:rPr lang="ru-RU" sz="2400" b="1" dirty="0" smtClean="0"/>
              <a:t>«Колыбельная для брата» </a:t>
            </a:r>
            <a:r>
              <a:rPr lang="ru-RU" sz="2400" dirty="0" smtClean="0"/>
              <a:t>В.Крапивина (1980)</a:t>
            </a:r>
          </a:p>
          <a:p>
            <a:endParaRPr lang="ru-RU" dirty="0" smtClean="0"/>
          </a:p>
        </p:txBody>
      </p:sp>
      <p:pic>
        <p:nvPicPr>
          <p:cNvPr id="140292" name="Содержимое 4" descr="Колыб 1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43702" y="1571612"/>
            <a:ext cx="1869675" cy="2924172"/>
          </a:xfr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507163"/>
            <a:ext cx="9144000" cy="274637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3074" name="Picture 2" descr="http://sf.convex.ru/vk/pict/medvedev/kolybelnaja_dlja_brata_05b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857628"/>
            <a:ext cx="2849366" cy="1928802"/>
          </a:xfrm>
          <a:prstGeom prst="rect">
            <a:avLst/>
          </a:prstGeom>
          <a:noFill/>
        </p:spPr>
      </p:pic>
      <p:pic>
        <p:nvPicPr>
          <p:cNvPr id="3076" name="Picture 4" descr="http://nkozlov.ru/upload/images/0911/0911161335080.jp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00826" y="4714884"/>
            <a:ext cx="2442972" cy="1684093"/>
          </a:xfrm>
          <a:prstGeom prst="rect">
            <a:avLst/>
          </a:prstGeom>
          <a:noFill/>
        </p:spPr>
      </p:pic>
      <p:pic>
        <p:nvPicPr>
          <p:cNvPr id="3078" name="Picture 6" descr="http://www.sf.mksat.net/vk/pict/medvedev/kolybelnaja_dlja_brata_01b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868" y="2571744"/>
            <a:ext cx="2177266" cy="309068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85720" y="5857892"/>
            <a:ext cx="6429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hlinkClick r:id="rId8"/>
              </a:rPr>
              <a:t>http://www.sf.mksat.net/vk/pict/medvedev_kolybelnaja_dlja_brata.htm</a:t>
            </a:r>
            <a:endParaRPr lang="ru-RU" sz="1200" b="1" i="1" dirty="0" smtClean="0"/>
          </a:p>
          <a:p>
            <a:endParaRPr lang="ru-RU" sz="1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Заголовок 1"/>
          <p:cNvSpPr>
            <a:spLocks noGrp="1"/>
          </p:cNvSpPr>
          <p:nvPr>
            <p:ph type="title"/>
          </p:nvPr>
        </p:nvSpPr>
        <p:spPr>
          <a:xfrm>
            <a:off x="1428728" y="0"/>
            <a:ext cx="7086600" cy="1071546"/>
          </a:xfrm>
        </p:spPr>
        <p:txBody>
          <a:bodyPr/>
          <a:lstStyle/>
          <a:p>
            <a:r>
              <a:rPr lang="ru-RU" dirty="0" smtClean="0"/>
              <a:t>Книги-юбиляры -2015</a:t>
            </a:r>
          </a:p>
        </p:txBody>
      </p:sp>
      <p:sp>
        <p:nvSpPr>
          <p:cNvPr id="141315" name="Текст 2"/>
          <p:cNvSpPr>
            <a:spLocks noGrp="1"/>
          </p:cNvSpPr>
          <p:nvPr>
            <p:ph type="body" sz="half" idx="1"/>
          </p:nvPr>
        </p:nvSpPr>
        <p:spPr>
          <a:xfrm>
            <a:off x="214282" y="1285860"/>
            <a:ext cx="3357586" cy="3671894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25 лет – </a:t>
            </a:r>
          </a:p>
          <a:p>
            <a:r>
              <a:rPr lang="ru-RU" sz="2400" b="1" dirty="0" smtClean="0"/>
              <a:t>Сборник</a:t>
            </a:r>
          </a:p>
          <a:p>
            <a:r>
              <a:rPr lang="ru-RU" sz="2400" b="1" dirty="0" smtClean="0"/>
              <a:t> «Ку-ка-ре-ку» </a:t>
            </a:r>
            <a:r>
              <a:rPr lang="ru-RU" sz="2400" dirty="0" smtClean="0"/>
              <a:t>литературного объединения «Чёрная курица» (1990)</a:t>
            </a:r>
          </a:p>
          <a:p>
            <a:endParaRPr lang="ru-RU" sz="2400" dirty="0" smtClean="0"/>
          </a:p>
        </p:txBody>
      </p:sp>
      <p:pic>
        <p:nvPicPr>
          <p:cNvPr id="141316" name="Содержимое 5" descr="Кукареку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786446" y="1714488"/>
            <a:ext cx="2928926" cy="3905235"/>
          </a:xfr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0" y="6507163"/>
            <a:ext cx="9144000" cy="274637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2050" name="Picture 2" descr="http://www.papmambook.ru/images/upl/pagephotos/pagephotos_335_506abc90092d8d199a61b580b1ef844bef2518d8299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3786190"/>
            <a:ext cx="2857520" cy="214314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4282" y="6000768"/>
            <a:ext cx="89297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/>
              <a:t>Титульный лист альманаха для детей и взрослых «Кукареку», 1990 год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4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b"/>
          <a:lstStyle/>
          <a:p>
            <a:pPr marL="53975" eaLnBrk="1" hangingPunct="1"/>
            <a:r>
              <a:rPr lang="ru-RU" dirty="0" smtClean="0">
                <a:solidFill>
                  <a:srgbClr val="393958"/>
                </a:solidFill>
              </a:rPr>
              <a:t>Спасибо за внимание</a:t>
            </a:r>
          </a:p>
        </p:txBody>
      </p:sp>
      <p:sp>
        <p:nvSpPr>
          <p:cNvPr id="230402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  <a:noFill/>
        </p:spPr>
        <p:txBody>
          <a:bodyPr/>
          <a:lstStyle/>
          <a:p>
            <a:pPr algn="ctr"/>
            <a:r>
              <a:rPr lang="ru-RU" dirty="0" smtClean="0">
                <a:latin typeface="Arial" charset="0"/>
              </a:rPr>
              <a:t>Календарь 2015</a:t>
            </a:r>
          </a:p>
        </p:txBody>
      </p:sp>
      <p:sp>
        <p:nvSpPr>
          <p:cNvPr id="23040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00035" y="1628775"/>
            <a:ext cx="8643966" cy="2900363"/>
          </a:xfrm>
        </p:spPr>
        <p:txBody>
          <a:bodyPr/>
          <a:lstStyle/>
          <a:p>
            <a:pPr marL="273050" indent="-273050" eaLnBrk="1" hangingPunct="1">
              <a:buFontTx/>
              <a:buNone/>
            </a:pPr>
            <a:r>
              <a:rPr lang="ru-RU" sz="1400" dirty="0" smtClean="0"/>
              <a:t>При составлении календаря были использованы:</a:t>
            </a:r>
          </a:p>
          <a:p>
            <a:pPr marL="273050" indent="-273050" eaLnBrk="1" hangingPunct="1"/>
            <a:r>
              <a:rPr lang="ru-RU" sz="1600" b="1" dirty="0" smtClean="0"/>
              <a:t>Календарь РГДБ  «Памятные даты 2015 года: Литература, искусство»</a:t>
            </a:r>
            <a:r>
              <a:rPr lang="ru-RU" sz="1400" b="1" dirty="0" smtClean="0"/>
              <a:t>;</a:t>
            </a:r>
          </a:p>
          <a:p>
            <a:pPr marL="273050" indent="-273050"/>
            <a:r>
              <a:rPr lang="ru-RU" sz="1400" b="1" dirty="0" smtClean="0"/>
              <a:t>Календари издательства «</a:t>
            </a:r>
            <a:r>
              <a:rPr lang="ru-RU" sz="1400" b="1" dirty="0" err="1" smtClean="0"/>
              <a:t>Либерея</a:t>
            </a:r>
            <a:r>
              <a:rPr lang="ru-RU" sz="1400" b="1" dirty="0" smtClean="0"/>
              <a:t>»;</a:t>
            </a:r>
          </a:p>
          <a:p>
            <a:pPr marL="273050" indent="-273050" eaLnBrk="1" hangingPunct="1"/>
            <a:r>
              <a:rPr lang="ru-RU" sz="1400" b="1" dirty="0" smtClean="0"/>
              <a:t>Сайт «</a:t>
            </a:r>
            <a:r>
              <a:rPr lang="ru-RU" sz="1400" b="1" dirty="0" err="1" smtClean="0"/>
              <a:t>Библиогид</a:t>
            </a:r>
            <a:r>
              <a:rPr lang="ru-RU" sz="1400" b="1" dirty="0" smtClean="0"/>
              <a:t>».</a:t>
            </a:r>
            <a:endParaRPr lang="en-US" sz="1400" b="1" dirty="0" smtClean="0">
              <a:latin typeface="Gill Sans MT" pitchFamily="34" charset="0"/>
            </a:endParaRPr>
          </a:p>
          <a:p>
            <a:pPr marL="273050" indent="-273050" eaLnBrk="1" hangingPunct="1"/>
            <a:endParaRPr lang="en-US" sz="1400" b="1" dirty="0" smtClean="0">
              <a:latin typeface="Gill Sans MT" pitchFamily="34" charset="0"/>
            </a:endParaRPr>
          </a:p>
          <a:p>
            <a:pPr marL="273050" indent="-273050" eaLnBrk="1" hangingPunct="1"/>
            <a:endParaRPr lang="ru-RU" sz="2600" dirty="0" smtClean="0"/>
          </a:p>
        </p:txBody>
      </p:sp>
      <p:sp>
        <p:nvSpPr>
          <p:cNvPr id="230403" name="Нижний колонтитул 2"/>
          <p:cNvSpPr txBox="1">
            <a:spLocks noGrp="1"/>
          </p:cNvSpPr>
          <p:nvPr/>
        </p:nvSpPr>
        <p:spPr bwMode="auto">
          <a:xfrm>
            <a:off x="1295400" y="6000750"/>
            <a:ext cx="7134225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 altLang="en-US" sz="140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230406" name="Нижний колонтитул 4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1000">
              <a:latin typeface="Cambria" pitchFamily="18" charset="0"/>
            </a:endParaRPr>
          </a:p>
        </p:txBody>
      </p:sp>
      <p:pic>
        <p:nvPicPr>
          <p:cNvPr id="230407" name="Picture 5" descr="i?id=42841212-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5113" y="5229225"/>
            <a:ext cx="1057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0408" name="Text Box 6"/>
          <p:cNvSpPr txBox="1">
            <a:spLocks noChangeArrowheads="1"/>
          </p:cNvSpPr>
          <p:nvPr/>
        </p:nvSpPr>
        <p:spPr bwMode="auto">
          <a:xfrm>
            <a:off x="755650" y="2852738"/>
            <a:ext cx="7077075" cy="31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Cambria" pitchFamily="18" charset="0"/>
              </a:rPr>
              <a:t>При подборе иллюстраций использовались разнообразные </a:t>
            </a:r>
          </a:p>
          <a:p>
            <a:r>
              <a:rPr lang="ru-RU" dirty="0">
                <a:latin typeface="Cambria" pitchFamily="18" charset="0"/>
              </a:rPr>
              <a:t>сайты и посты ЖЖ.</a:t>
            </a:r>
          </a:p>
          <a:p>
            <a:endParaRPr lang="ru-RU" dirty="0">
              <a:latin typeface="Cambria" pitchFamily="18" charset="0"/>
            </a:endParaRPr>
          </a:p>
          <a:p>
            <a:r>
              <a:rPr lang="ru-RU" dirty="0">
                <a:latin typeface="Cambria" pitchFamily="18" charset="0"/>
              </a:rPr>
              <a:t>Материалы используются в исключительно просветительских целях.</a:t>
            </a:r>
          </a:p>
          <a:p>
            <a:pPr algn="r"/>
            <a:endParaRPr lang="ru-RU" dirty="0">
              <a:latin typeface="Cambria" pitchFamily="18" charset="0"/>
            </a:endParaRPr>
          </a:p>
          <a:p>
            <a:pPr algn="r"/>
            <a:r>
              <a:rPr lang="ru-RU" dirty="0">
                <a:latin typeface="Cambria" pitchFamily="18" charset="0"/>
              </a:rPr>
              <a:t>Составитель  - гл. библиотекарь ЦГДБ им. А.П.Гайдара</a:t>
            </a:r>
          </a:p>
          <a:p>
            <a:pPr algn="r"/>
            <a:r>
              <a:rPr lang="ru-RU" b="1" i="1" dirty="0">
                <a:latin typeface="Cambria" pitchFamily="18" charset="0"/>
              </a:rPr>
              <a:t>Татьяна Валерьевна </a:t>
            </a:r>
            <a:r>
              <a:rPr lang="ru-RU" b="1" i="1" dirty="0" err="1">
                <a:latin typeface="Cambria" pitchFamily="18" charset="0"/>
              </a:rPr>
              <a:t>Рудишина</a:t>
            </a:r>
            <a:endParaRPr lang="en-US" b="1" i="1" dirty="0">
              <a:latin typeface="Rockwell" pitchFamily="18" charset="0"/>
            </a:endParaRPr>
          </a:p>
          <a:p>
            <a:pPr algn="r"/>
            <a:r>
              <a:rPr lang="en-US" b="1" i="1" dirty="0">
                <a:latin typeface="Rockwell" pitchFamily="18" charset="0"/>
              </a:rPr>
              <a:t>trudishina@gaidarovka.ru</a:t>
            </a:r>
            <a:endParaRPr lang="ru-RU" b="1" i="1" dirty="0">
              <a:latin typeface="Cambria" pitchFamily="18" charset="0"/>
            </a:endParaRPr>
          </a:p>
          <a:p>
            <a:pPr algn="r"/>
            <a:endParaRPr lang="ru-RU" dirty="0">
              <a:latin typeface="Cambria" pitchFamily="18" charset="0"/>
            </a:endParaRPr>
          </a:p>
          <a:p>
            <a:endParaRPr lang="ru-RU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rgbClr val="0033CC"/>
                </a:solidFill>
              </a:rPr>
              <a:t>Русская классика</a:t>
            </a:r>
            <a:endParaRPr lang="ru-RU" b="1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571472" y="6305550"/>
            <a:ext cx="8039128" cy="476250"/>
          </a:xfrm>
        </p:spPr>
        <p:txBody>
          <a:bodyPr/>
          <a:lstStyle/>
          <a:p>
            <a:pPr algn="ctr"/>
            <a:r>
              <a:rPr lang="ru-RU" smtClean="0"/>
              <a:t>Календарь 2015</a:t>
            </a:r>
            <a:endParaRPr lang="ru-RU" dirty="0"/>
          </a:p>
        </p:txBody>
      </p:sp>
      <p:sp>
        <p:nvSpPr>
          <p:cNvPr id="47107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dirty="0" smtClean="0"/>
              <a:t>29 января – </a:t>
            </a:r>
          </a:p>
          <a:p>
            <a:r>
              <a:rPr lang="ru-RU" sz="2400" b="1" dirty="0" smtClean="0"/>
              <a:t>155 лет</a:t>
            </a:r>
            <a:r>
              <a:rPr lang="ru-RU" sz="2400" dirty="0" smtClean="0"/>
              <a:t> со дня рождения писателя, драматурга</a:t>
            </a:r>
          </a:p>
          <a:p>
            <a:r>
              <a:rPr lang="ru-RU" sz="2400" dirty="0" smtClean="0"/>
              <a:t> </a:t>
            </a:r>
            <a:r>
              <a:rPr lang="ru-RU" sz="2400" b="1" dirty="0" smtClean="0"/>
              <a:t>Антона Павловича Чехова</a:t>
            </a:r>
          </a:p>
          <a:p>
            <a:r>
              <a:rPr lang="ru-RU" sz="2400" dirty="0" smtClean="0"/>
              <a:t> (1860–1904)</a:t>
            </a:r>
          </a:p>
          <a:p>
            <a:endParaRPr lang="ru-RU" sz="2400" dirty="0" smtClean="0"/>
          </a:p>
        </p:txBody>
      </p:sp>
      <p:pic>
        <p:nvPicPr>
          <p:cNvPr id="47108" name="Содержимое 4" descr="Чехов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7215206" y="1500174"/>
            <a:ext cx="1604751" cy="2122687"/>
          </a:xfrm>
        </p:spPr>
      </p:pic>
      <p:sp>
        <p:nvSpPr>
          <p:cNvPr id="47109" name="TextBox 4"/>
          <p:cNvSpPr txBox="1">
            <a:spLocks noChangeArrowheads="1"/>
          </p:cNvSpPr>
          <p:nvPr/>
        </p:nvSpPr>
        <p:spPr bwMode="auto">
          <a:xfrm>
            <a:off x="714375" y="6500813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47110" name="Рисунок 7" descr="Чехов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4000504"/>
            <a:ext cx="3278301" cy="2119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8" name="Picture 4" descr="http://content.foto.mail.ru/list/fot-ka/1/i-2776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71736" y="3929066"/>
            <a:ext cx="1842743" cy="2347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00034" y="6305550"/>
            <a:ext cx="8110566" cy="476250"/>
          </a:xfrm>
        </p:spPr>
        <p:txBody>
          <a:bodyPr/>
          <a:lstStyle/>
          <a:p>
            <a:pPr algn="ctr"/>
            <a:r>
              <a:rPr lang="ru-RU" smtClean="0"/>
              <a:t>Календарь 2015</a:t>
            </a:r>
            <a:endParaRPr lang="ru-RU" dirty="0"/>
          </a:p>
        </p:txBody>
      </p:sp>
      <p:pic>
        <p:nvPicPr>
          <p:cNvPr id="147458" name="Picture 2" descr="http://photo.qip.ru/photo/belyakov-a-m/115459479/142684906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78" y="3500438"/>
            <a:ext cx="1968810" cy="2524116"/>
          </a:xfrm>
          <a:prstGeom prst="rect">
            <a:avLst/>
          </a:prstGeom>
          <a:noFill/>
        </p:spPr>
      </p:pic>
      <p:pic>
        <p:nvPicPr>
          <p:cNvPr id="147460" name="Picture 4" descr="http://www.idiismotri.ru/upload/event/5/4937/images/Kashtanka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9454" y="142852"/>
            <a:ext cx="2071702" cy="2764579"/>
          </a:xfrm>
          <a:prstGeom prst="rect">
            <a:avLst/>
          </a:prstGeom>
          <a:noFill/>
        </p:spPr>
      </p:pic>
      <p:pic>
        <p:nvPicPr>
          <p:cNvPr id="147462" name="Picture 6" descr="http://www.libex.ru/dimg/14f97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3357562"/>
            <a:ext cx="2142821" cy="2738430"/>
          </a:xfrm>
          <a:prstGeom prst="rect">
            <a:avLst/>
          </a:prstGeom>
          <a:noFill/>
        </p:spPr>
      </p:pic>
      <p:pic>
        <p:nvPicPr>
          <p:cNvPr id="147466" name="Picture 10" descr="http://book-time.com.ua/image/cache/data/kashtanka-500x500.jpg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214290"/>
            <a:ext cx="2738462" cy="2738462"/>
          </a:xfrm>
          <a:prstGeom prst="rect">
            <a:avLst/>
          </a:prstGeom>
          <a:noFill/>
        </p:spPr>
      </p:pic>
      <p:pic>
        <p:nvPicPr>
          <p:cNvPr id="147468" name="Picture 12" descr="http://s5.goods.ozstatic.by/200/648/274/10/10274648_0_Kashtanka_Anton_CHehov.jpg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857752" y="500042"/>
            <a:ext cx="1905000" cy="2628900"/>
          </a:xfrm>
          <a:prstGeom prst="rect">
            <a:avLst/>
          </a:prstGeom>
          <a:noFill/>
        </p:spPr>
      </p:pic>
      <p:pic>
        <p:nvPicPr>
          <p:cNvPr id="147470" name="Picture 14" descr="http://www.wwww4.com/w3828/1089108.jpg">
            <a:hlinkClick r:id="rId12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286116" y="3500438"/>
            <a:ext cx="2943225" cy="2352675"/>
          </a:xfrm>
          <a:prstGeom prst="rect">
            <a:avLst/>
          </a:prstGeom>
          <a:noFill/>
        </p:spPr>
      </p:pic>
      <p:pic>
        <p:nvPicPr>
          <p:cNvPr id="147472" name="Picture 16" descr="http://static4.read.ru/images/illustrations/12696300113338898998.jp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500298" y="1071546"/>
            <a:ext cx="2201183" cy="2071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Памятник в Таганроге</a:t>
            </a:r>
            <a:br>
              <a:rPr lang="ru-RU" sz="1800" dirty="0" smtClean="0"/>
            </a:br>
            <a:r>
              <a:rPr lang="en-US" sz="1800" dirty="0" smtClean="0"/>
              <a:t>http://www.panoramio.com/photo/26678775</a:t>
            </a:r>
            <a:endParaRPr lang="ru-RU" sz="1800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696356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pic>
        <p:nvPicPr>
          <p:cNvPr id="5" name="Picture 8" descr="А.П.Чехов &quot;Каштанка&quot;,памятник в Таганроге,на родине Чехова">
            <a:hlinkClick r:id="rId2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00166" y="1571612"/>
            <a:ext cx="6400800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00034" y="6305550"/>
            <a:ext cx="8110566" cy="476250"/>
          </a:xfrm>
        </p:spPr>
        <p:txBody>
          <a:bodyPr/>
          <a:lstStyle/>
          <a:p>
            <a:pPr algn="ctr"/>
            <a:r>
              <a:rPr lang="ru-RU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0" y="4857750"/>
            <a:ext cx="8215313" cy="714375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Людмила </a:t>
            </a:r>
            <a:r>
              <a:rPr lang="ru-RU" dirty="0" err="1" smtClean="0"/>
              <a:t>Григорьева-Семятицкая</a:t>
            </a:r>
            <a:r>
              <a:rPr lang="ru-RU" dirty="0" smtClean="0"/>
              <a:t>. </a:t>
            </a:r>
          </a:p>
          <a:p>
            <a:r>
              <a:rPr lang="ru-RU" dirty="0" smtClean="0"/>
              <a:t>Из серии «Русская классика на диване»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5786438" y="5572125"/>
            <a:ext cx="3357562" cy="55403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http://www.artlgs.com/e/3/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94300" y="3244334"/>
            <a:ext cx="755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Чехов</a:t>
            </a:r>
            <a:endParaRPr lang="ru-RU" dirty="0"/>
          </a:p>
        </p:txBody>
      </p:sp>
      <p:pic>
        <p:nvPicPr>
          <p:cNvPr id="1026" name="Picture 2" descr="http://www.artlgs.com/uploads/tamb_d52326a0ebfa6003d319647d94344ae5.jpe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357166"/>
            <a:ext cx="5715040" cy="43543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33CC33"/>
                </a:solidFill>
              </a:rPr>
              <a:t>Детская литература</a:t>
            </a:r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4 февраля – </a:t>
            </a:r>
          </a:p>
          <a:p>
            <a:r>
              <a:rPr lang="ru-RU" sz="2400" b="1" dirty="0" smtClean="0"/>
              <a:t>90 лет </a:t>
            </a:r>
            <a:r>
              <a:rPr lang="ru-RU" sz="2400" dirty="0" smtClean="0"/>
              <a:t>со дня рождения писательницы </a:t>
            </a:r>
          </a:p>
          <a:p>
            <a:r>
              <a:rPr lang="ru-RU" sz="2400" b="1" dirty="0" smtClean="0"/>
              <a:t>Галины Николаевны Демыкиной </a:t>
            </a:r>
          </a:p>
          <a:p>
            <a:r>
              <a:rPr lang="ru-RU" sz="2400" dirty="0" smtClean="0"/>
              <a:t>(1925-1990)</a:t>
            </a:r>
            <a:endParaRPr lang="ru-RU" sz="2400" dirty="0"/>
          </a:p>
        </p:txBody>
      </p:sp>
      <p:pic>
        <p:nvPicPr>
          <p:cNvPr id="268290" name="Picture 2" descr="Демыкина Галина, Читать онлайн, Cкачать книги бесплатно - RomanBoo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4214818"/>
            <a:ext cx="1500198" cy="2000264"/>
          </a:xfrm>
          <a:prstGeom prst="rect">
            <a:avLst/>
          </a:prstGeom>
          <a:noFill/>
        </p:spPr>
      </p:pic>
      <p:pic>
        <p:nvPicPr>
          <p:cNvPr id="268292" name="Picture 4" descr="Две весн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785926"/>
            <a:ext cx="1352219" cy="2122317"/>
          </a:xfrm>
          <a:prstGeom prst="rect">
            <a:avLst/>
          </a:prstGeom>
          <a:noFill/>
        </p:spPr>
      </p:pic>
      <p:pic>
        <p:nvPicPr>
          <p:cNvPr id="268294" name="Picture 6" descr="Демыкина Галина Николаевн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78" y="1571612"/>
            <a:ext cx="2139609" cy="3024182"/>
          </a:xfrm>
          <a:prstGeom prst="rect">
            <a:avLst/>
          </a:prstGeom>
          <a:noFill/>
        </p:spPr>
      </p:pic>
      <p:pic>
        <p:nvPicPr>
          <p:cNvPr id="268296" name="Picture 8" descr="Демыкина Галина Николаевна - Первый полет, скачать книгу бесплатно. Читать книгу онлайн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4286256"/>
            <a:ext cx="1572449" cy="2071702"/>
          </a:xfrm>
          <a:prstGeom prst="rect">
            <a:avLst/>
          </a:prstGeom>
          <a:noFill/>
        </p:spPr>
      </p:pic>
      <p:pic>
        <p:nvPicPr>
          <p:cNvPr id="268298" name="Picture 10" descr="Транзиткнига - купить товары бренда Транзиткнига с доставкой по Москве и России: цены, отзывы, картинки, каталог, новинки в инте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472" y="4214818"/>
            <a:ext cx="1228725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285728"/>
            <a:ext cx="3543300" cy="6572272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Почва – защитный экран Земли – «кожа» планеты.</a:t>
            </a:r>
            <a:br>
              <a:rPr lang="ru-RU" dirty="0" smtClean="0"/>
            </a:br>
            <a:r>
              <a:rPr lang="ru-RU" dirty="0" smtClean="0"/>
              <a:t>Почва – зеркало ландшафта – материальная основа экосистемы.</a:t>
            </a:r>
            <a:br>
              <a:rPr lang="ru-RU" dirty="0" smtClean="0"/>
            </a:br>
            <a:r>
              <a:rPr lang="ru-RU" dirty="0" smtClean="0"/>
              <a:t>Почва– память прошлого климата, растительности, человеческой культуры.</a:t>
            </a:r>
            <a:br>
              <a:rPr lang="ru-RU" dirty="0" smtClean="0"/>
            </a:br>
            <a:r>
              <a:rPr lang="ru-RU" dirty="0" smtClean="0"/>
              <a:t>Почвенный раствор – «кровь» ландшафта.</a:t>
            </a:r>
            <a:br>
              <a:rPr lang="ru-RU" dirty="0" smtClean="0"/>
            </a:br>
            <a:r>
              <a:rPr lang="ru-RU" dirty="0" smtClean="0"/>
              <a:t>Почва «пропитана» жизнью – в 1 гр. почвы содержится до 1 млрд. микроорганизмов.</a:t>
            </a:r>
            <a:br>
              <a:rPr lang="ru-RU" dirty="0" smtClean="0"/>
            </a:br>
            <a:r>
              <a:rPr lang="ru-RU" dirty="0" smtClean="0"/>
              <a:t>Более 90% продовольствия человек получает от почвы.</a:t>
            </a:r>
            <a:br>
              <a:rPr lang="ru-RU" dirty="0" smtClean="0"/>
            </a:br>
            <a:r>
              <a:rPr lang="ru-RU" dirty="0" smtClean="0"/>
              <a:t>Почва – это главный санитар планеты.</a:t>
            </a:r>
            <a:br>
              <a:rPr lang="ru-RU" dirty="0" smtClean="0"/>
            </a:br>
            <a:r>
              <a:rPr lang="ru-RU" dirty="0" smtClean="0"/>
              <a:t>90% биоразнообразия связаны с почвой. Почва это уютный дом для живых организмов.</a:t>
            </a:r>
            <a:br>
              <a:rPr lang="ru-RU" dirty="0" smtClean="0"/>
            </a:br>
            <a:r>
              <a:rPr lang="ru-RU" dirty="0" smtClean="0"/>
              <a:t>Почва – это главный фильтр Земли.</a:t>
            </a:r>
            <a:br>
              <a:rPr lang="ru-RU" dirty="0" smtClean="0"/>
            </a:br>
            <a:r>
              <a:rPr lang="ru-RU" dirty="0" smtClean="0"/>
              <a:t>Почва – это своего рода минералогический музей.</a:t>
            </a:r>
            <a:br>
              <a:rPr lang="ru-RU" dirty="0" smtClean="0"/>
            </a:br>
            <a:r>
              <a:rPr lang="ru-RU" dirty="0" smtClean="0"/>
              <a:t>Дыхание почвы составляет 30% парниковых газов атмосферы.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Урок &quot;Образование и разрушение почв. Охрана почв&quot;. 3-й класс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1928802"/>
            <a:ext cx="5267325" cy="29337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C3399"/>
                </a:solidFill>
              </a:rPr>
              <a:t>Зарубежная детская литература</a:t>
            </a:r>
            <a:endParaRPr lang="ru-RU" b="1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4 февраля – </a:t>
            </a:r>
          </a:p>
          <a:p>
            <a:r>
              <a:rPr lang="ru-RU" sz="2400" b="1" dirty="0" smtClean="0"/>
              <a:t>195 лет </a:t>
            </a:r>
            <a:r>
              <a:rPr lang="ru-RU" sz="2400" dirty="0" smtClean="0"/>
              <a:t>со дня рождения чешской писательницы </a:t>
            </a:r>
          </a:p>
          <a:p>
            <a:r>
              <a:rPr lang="ru-RU" sz="2400" b="1" dirty="0" err="1" smtClean="0"/>
              <a:t>Божены</a:t>
            </a:r>
            <a:r>
              <a:rPr lang="ru-RU" sz="2400" b="1" dirty="0" smtClean="0"/>
              <a:t> Немцовой </a:t>
            </a:r>
          </a:p>
          <a:p>
            <a:r>
              <a:rPr lang="ru-RU" sz="2400" dirty="0" smtClean="0"/>
              <a:t>(1820-1862)</a:t>
            </a:r>
            <a:endParaRPr lang="ru-RU" sz="2400" dirty="0"/>
          </a:p>
        </p:txBody>
      </p:sp>
      <p:pic>
        <p:nvPicPr>
          <p:cNvPr id="267266" name="Picture 2" descr="Classify Bozena Nemco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0826" y="1571612"/>
            <a:ext cx="2432432" cy="3243242"/>
          </a:xfrm>
          <a:prstGeom prst="rect">
            <a:avLst/>
          </a:prstGeom>
          <a:noFill/>
        </p:spPr>
      </p:pic>
      <p:pic>
        <p:nvPicPr>
          <p:cNvPr id="267268" name="Picture 4" descr="эффекты взрослых сказок &quot; Скачать бесплатно. Читать онлайн. &quot; text.tr200.bi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4143380"/>
            <a:ext cx="1762035" cy="2228843"/>
          </a:xfrm>
          <a:prstGeom prst="rect">
            <a:avLst/>
          </a:prstGeom>
          <a:noFill/>
        </p:spPr>
      </p:pic>
      <p:pic>
        <p:nvPicPr>
          <p:cNvPr id="267272" name="Picture 8" descr="Микеш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3500438"/>
            <a:ext cx="1928345" cy="2771748"/>
          </a:xfrm>
          <a:prstGeom prst="rect">
            <a:avLst/>
          </a:prstGeom>
          <a:noFill/>
        </p:spPr>
      </p:pic>
      <p:pic>
        <p:nvPicPr>
          <p:cNvPr id="267274" name="Picture 10" descr="Сказки, повести, рассказы Немцова, Божен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3500438"/>
            <a:ext cx="1619261" cy="2428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33CC33"/>
                </a:solidFill>
              </a:rPr>
              <a:t>Детская литература. </a:t>
            </a:r>
            <a:r>
              <a:rPr lang="ru-RU" b="1" dirty="0" smtClean="0">
                <a:solidFill>
                  <a:srgbClr val="7030A0"/>
                </a:solidFill>
              </a:rPr>
              <a:t>Филология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8 февраля – </a:t>
            </a:r>
          </a:p>
          <a:p>
            <a:r>
              <a:rPr lang="ru-RU" sz="2400" b="1" dirty="0" smtClean="0"/>
              <a:t>115 лет </a:t>
            </a:r>
            <a:r>
              <a:rPr lang="ru-RU" sz="2400" dirty="0" smtClean="0"/>
              <a:t>со дня рождения писателя, филолога </a:t>
            </a:r>
          </a:p>
          <a:p>
            <a:r>
              <a:rPr lang="ru-RU" sz="2400" b="1" dirty="0" smtClean="0"/>
              <a:t>Льва Васильевича Успенского </a:t>
            </a:r>
          </a:p>
          <a:p>
            <a:r>
              <a:rPr lang="ru-RU" sz="2400" dirty="0" smtClean="0"/>
              <a:t>(1900-1978)</a:t>
            </a:r>
            <a:endParaRPr lang="ru-RU" sz="2400" dirty="0"/>
          </a:p>
        </p:txBody>
      </p:sp>
      <p:pic>
        <p:nvPicPr>
          <p:cNvPr id="266242" name="Picture 2" descr="Успенский, Лев Васильевич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206" y="1500174"/>
            <a:ext cx="1428750" cy="2219326"/>
          </a:xfrm>
          <a:prstGeom prst="rect">
            <a:avLst/>
          </a:prstGeom>
          <a:noFill/>
        </p:spPr>
      </p:pic>
      <p:pic>
        <p:nvPicPr>
          <p:cNvPr id="266244" name="Picture 4" descr="Этимология слов - Общество, политика, история - Форум KirovNe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15206" y="4143380"/>
            <a:ext cx="1619250" cy="2162176"/>
          </a:xfrm>
          <a:prstGeom prst="rect">
            <a:avLst/>
          </a:prstGeom>
          <a:noFill/>
        </p:spPr>
      </p:pic>
      <p:pic>
        <p:nvPicPr>
          <p:cNvPr id="266246" name="Picture 6" descr="Слово о словах. Успенский Лев, скачать книгу бесплатно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596" y="4429132"/>
            <a:ext cx="1393040" cy="1857387"/>
          </a:xfrm>
          <a:prstGeom prst="rect">
            <a:avLst/>
          </a:prstGeom>
          <a:noFill/>
        </p:spPr>
      </p:pic>
      <p:pic>
        <p:nvPicPr>
          <p:cNvPr id="266248" name="Picture 8" descr="Загадки топонимики - купить, цена, описание - Лев Успенский Киев, Украина AudioBooks.u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28926" y="3786190"/>
            <a:ext cx="1610340" cy="2362187"/>
          </a:xfrm>
          <a:prstGeom prst="rect">
            <a:avLst/>
          </a:prstGeom>
          <a:noFill/>
        </p:spPr>
      </p:pic>
      <p:pic>
        <p:nvPicPr>
          <p:cNvPr id="266250" name="Picture 10" descr="Почему не иначе. Лев Успенский Риторика Средняя школа: учебные пособия, вспомогательные материалы Учебная литература Школьная по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29190" y="2643182"/>
            <a:ext cx="1905000" cy="2752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>
          <a:xfrm>
            <a:off x="-214346" y="-142900"/>
            <a:ext cx="9148034" cy="107157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литература. ХХ век</a:t>
            </a:r>
            <a:endParaRPr lang="ru-RU" dirty="0" smtClean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642910" y="6305550"/>
            <a:ext cx="7967690" cy="476250"/>
          </a:xfrm>
        </p:spPr>
        <p:txBody>
          <a:bodyPr/>
          <a:lstStyle/>
          <a:p>
            <a:pPr algn="ctr"/>
            <a:r>
              <a:rPr lang="ru-RU" smtClean="0"/>
              <a:t>Календарь 2015</a:t>
            </a:r>
            <a:endParaRPr lang="ru-RU" dirty="0"/>
          </a:p>
        </p:txBody>
      </p:sp>
      <p:sp>
        <p:nvSpPr>
          <p:cNvPr id="49155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dirty="0" smtClean="0"/>
              <a:t>10 февраля – </a:t>
            </a:r>
          </a:p>
          <a:p>
            <a:r>
              <a:rPr lang="ru-RU" sz="2400" b="1" dirty="0" smtClean="0"/>
              <a:t>125 лет</a:t>
            </a:r>
            <a:r>
              <a:rPr lang="ru-RU" sz="2400" dirty="0" smtClean="0"/>
              <a:t> со дня рождения поэта</a:t>
            </a:r>
          </a:p>
          <a:p>
            <a:r>
              <a:rPr lang="ru-RU" sz="2400" dirty="0" smtClean="0"/>
              <a:t> </a:t>
            </a:r>
            <a:r>
              <a:rPr lang="ru-RU" sz="2400" b="1" dirty="0" smtClean="0"/>
              <a:t>Бориса Леонидовича Пастернака</a:t>
            </a:r>
          </a:p>
          <a:p>
            <a:r>
              <a:rPr lang="ru-RU" sz="2400" dirty="0" smtClean="0"/>
              <a:t> (1890–1960)</a:t>
            </a:r>
          </a:p>
          <a:p>
            <a:endParaRPr lang="ru-RU" sz="2400" dirty="0" smtClean="0"/>
          </a:p>
        </p:txBody>
      </p:sp>
      <p:pic>
        <p:nvPicPr>
          <p:cNvPr id="49156" name="Содержимое 4" descr="Пастернак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286380" y="1785926"/>
            <a:ext cx="2571771" cy="3692617"/>
          </a:xfrm>
        </p:spPr>
      </p:pic>
      <p:pic>
        <p:nvPicPr>
          <p:cNvPr id="49157" name="Рисунок 5" descr="Пастернак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286256"/>
            <a:ext cx="2147888" cy="166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Рисунок 5" descr="Пастернак 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3500438"/>
            <a:ext cx="1643063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im1-tub-ru.yandex.net/i?id=487035802a6dcef79be68864d87f664c-24-144&amp;n=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58192" y="0"/>
            <a:ext cx="785808" cy="7858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00034" y="6305550"/>
            <a:ext cx="8110566" cy="476250"/>
          </a:xfrm>
        </p:spPr>
        <p:txBody>
          <a:bodyPr/>
          <a:lstStyle/>
          <a:p>
            <a:pPr algn="ctr"/>
            <a:r>
              <a:rPr lang="ru-RU" smtClean="0"/>
              <a:t>Календарь 2015</a:t>
            </a:r>
            <a:endParaRPr lang="ru-RU" dirty="0"/>
          </a:p>
        </p:txBody>
      </p:sp>
      <p:sp>
        <p:nvSpPr>
          <p:cNvPr id="12" name="Содержимое 11"/>
          <p:cNvSpPr>
            <a:spLocks noGrp="1"/>
          </p:cNvSpPr>
          <p:nvPr>
            <p:ph sz="half" idx="4294967295"/>
          </p:nvPr>
        </p:nvSpPr>
        <p:spPr>
          <a:xfrm>
            <a:off x="5105400" y="5857875"/>
            <a:ext cx="4038600" cy="268288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http://www.artlgs.com/e/65/</a:t>
            </a:r>
            <a:endParaRPr lang="ru-RU" dirty="0"/>
          </a:p>
        </p:txBody>
      </p:sp>
      <p:pic>
        <p:nvPicPr>
          <p:cNvPr id="100354" name="Picture 2" descr="http://www.artlgs.com/uploads/tamb_c52bd7e45a4df9098255e245dce71141.jpe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85728"/>
            <a:ext cx="4143404" cy="542257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786314" y="3429000"/>
            <a:ext cx="43576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Людмила </a:t>
            </a:r>
            <a:r>
              <a:rPr lang="ru-RU" dirty="0" err="1" smtClean="0"/>
              <a:t>Григорьева-Семятицкая</a:t>
            </a:r>
            <a:r>
              <a:rPr lang="ru-RU" dirty="0" smtClean="0"/>
              <a:t>. </a:t>
            </a:r>
          </a:p>
          <a:p>
            <a:r>
              <a:rPr lang="ru-RU" dirty="0" smtClean="0"/>
              <a:t>Из серии «Голос таинственной лиры»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33CC33"/>
                </a:solidFill>
              </a:rPr>
              <a:t>Детская литература. </a:t>
            </a:r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9 февраля – </a:t>
            </a:r>
          </a:p>
          <a:p>
            <a:r>
              <a:rPr lang="ru-RU" sz="2400" b="1" dirty="0" smtClean="0"/>
              <a:t>105 лет </a:t>
            </a:r>
            <a:r>
              <a:rPr lang="ru-RU" sz="2400" dirty="0" smtClean="0"/>
              <a:t>со дня рождения писательницы </a:t>
            </a:r>
          </a:p>
          <a:p>
            <a:r>
              <a:rPr lang="ru-RU" sz="2400" b="1" dirty="0" smtClean="0"/>
              <a:t>Клары Моисеевны Моисеевой </a:t>
            </a:r>
          </a:p>
          <a:p>
            <a:r>
              <a:rPr lang="ru-RU" sz="2400" dirty="0" smtClean="0"/>
              <a:t>(1910-2001)</a:t>
            </a:r>
            <a:endParaRPr lang="ru-RU" sz="2400" dirty="0"/>
          </a:p>
        </p:txBody>
      </p:sp>
      <p:pic>
        <p:nvPicPr>
          <p:cNvPr id="263170" name="Picture 2" descr="Моисеева, Клара Моисеев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5206" y="1643050"/>
            <a:ext cx="1428750" cy="1905000"/>
          </a:xfrm>
          <a:prstGeom prst="rect">
            <a:avLst/>
          </a:prstGeom>
          <a:noFill/>
        </p:spPr>
      </p:pic>
      <p:pic>
        <p:nvPicPr>
          <p:cNvPr id="263172" name="Picture 4" descr="Учись играть в настольный теннис. Барчукова Галина Васильевн…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3929066"/>
            <a:ext cx="1826082" cy="2352674"/>
          </a:xfrm>
          <a:prstGeom prst="rect">
            <a:avLst/>
          </a:prstGeom>
          <a:noFill/>
        </p:spPr>
      </p:pic>
      <p:pic>
        <p:nvPicPr>
          <p:cNvPr id="263174" name="Picture 6" descr="Моисеева Клара, Читать онлайн, Cкачать книги бесплатно - RomanBoo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206" y="3929066"/>
            <a:ext cx="1471724" cy="2238364"/>
          </a:xfrm>
          <a:prstGeom prst="rect">
            <a:avLst/>
          </a:prstGeom>
          <a:noFill/>
        </p:spPr>
      </p:pic>
      <p:pic>
        <p:nvPicPr>
          <p:cNvPr id="263176" name="Picture 8" descr="За строкой приговора. Безуглов Анатолий Алексеевич,Кларов Юрий Михайлович. Читать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4429132"/>
            <a:ext cx="1428760" cy="1871968"/>
          </a:xfrm>
          <a:prstGeom prst="rect">
            <a:avLst/>
          </a:prstGeom>
          <a:noFill/>
        </p:spPr>
      </p:pic>
      <p:pic>
        <p:nvPicPr>
          <p:cNvPr id="263178" name="Picture 10" descr="Осень Овидия Назона - Клара Моисеев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4876" y="2857496"/>
            <a:ext cx="2246013" cy="33099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914400"/>
          </a:xfrm>
        </p:spPr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rgbClr val="0033CC"/>
                </a:solidFill>
              </a:rPr>
              <a:t>Русская классика</a:t>
            </a:r>
            <a:endParaRPr lang="ru-RU" b="1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500034" y="6305550"/>
            <a:ext cx="8110566" cy="476250"/>
          </a:xfrm>
        </p:spPr>
        <p:txBody>
          <a:bodyPr/>
          <a:lstStyle/>
          <a:p>
            <a:pPr algn="ctr"/>
            <a:r>
              <a:rPr lang="ru-RU" smtClean="0"/>
              <a:t>Календарь 2015</a:t>
            </a:r>
            <a:endParaRPr lang="ru-RU" dirty="0"/>
          </a:p>
        </p:txBody>
      </p:sp>
      <p:sp>
        <p:nvSpPr>
          <p:cNvPr id="50179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dirty="0" smtClean="0"/>
              <a:t>14 февраля – </a:t>
            </a:r>
          </a:p>
          <a:p>
            <a:r>
              <a:rPr lang="ru-RU" sz="2400" b="1" dirty="0" smtClean="0"/>
              <a:t>160 лет</a:t>
            </a:r>
            <a:r>
              <a:rPr lang="ru-RU" sz="2400" dirty="0" smtClean="0"/>
              <a:t> со дня рождения писателя</a:t>
            </a:r>
          </a:p>
          <a:p>
            <a:r>
              <a:rPr lang="ru-RU" sz="2400" dirty="0" smtClean="0"/>
              <a:t> </a:t>
            </a:r>
            <a:r>
              <a:rPr lang="ru-RU" sz="2400" b="1" dirty="0" smtClean="0"/>
              <a:t>Всеволода Михайловича Гаршина</a:t>
            </a:r>
            <a:r>
              <a:rPr lang="ru-RU" sz="2400" dirty="0" smtClean="0"/>
              <a:t> </a:t>
            </a:r>
          </a:p>
          <a:p>
            <a:r>
              <a:rPr lang="ru-RU" sz="2400" dirty="0" smtClean="0"/>
              <a:t>(1855–1888)</a:t>
            </a:r>
          </a:p>
          <a:p>
            <a:endParaRPr lang="ru-RU" dirty="0" smtClean="0"/>
          </a:p>
        </p:txBody>
      </p:sp>
      <p:pic>
        <p:nvPicPr>
          <p:cNvPr id="50181" name="Содержимое 7" descr="Гарш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7072330" y="1857364"/>
            <a:ext cx="1643058" cy="2464587"/>
          </a:xfrm>
        </p:spPr>
      </p:pic>
      <p:pic>
        <p:nvPicPr>
          <p:cNvPr id="50180" name="Рисунок 5" descr="Гаршин 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3571876"/>
            <a:ext cx="1571625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Рисунок 9" descr="Гарш 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4429132"/>
            <a:ext cx="1524000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6" name="Picture 2" descr="http://federacia.ru/foto/original/4215.jp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314" y="3000372"/>
            <a:ext cx="1609395" cy="23336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33CC33"/>
                </a:solidFill>
              </a:rPr>
              <a:t>Детская литература </a:t>
            </a:r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14 февраля – </a:t>
            </a:r>
          </a:p>
          <a:p>
            <a:r>
              <a:rPr lang="ru-RU" sz="2400" b="1" dirty="0" smtClean="0"/>
              <a:t>80 лет </a:t>
            </a:r>
            <a:r>
              <a:rPr lang="ru-RU" sz="2400" dirty="0" smtClean="0"/>
              <a:t>со дня рождения молдавского писателя</a:t>
            </a:r>
          </a:p>
          <a:p>
            <a:r>
              <a:rPr lang="ru-RU" sz="2400" b="1" dirty="0" err="1" smtClean="0"/>
              <a:t>Григоре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Виеру</a:t>
            </a:r>
            <a:r>
              <a:rPr lang="ru-RU" sz="2400" b="1" dirty="0" smtClean="0"/>
              <a:t> </a:t>
            </a:r>
          </a:p>
          <a:p>
            <a:r>
              <a:rPr lang="ru-RU" sz="2400" dirty="0" smtClean="0"/>
              <a:t>(1935-2009)</a:t>
            </a:r>
            <a:endParaRPr lang="ru-RU" sz="2400" dirty="0"/>
          </a:p>
        </p:txBody>
      </p:sp>
      <p:pic>
        <p:nvPicPr>
          <p:cNvPr id="269314" name="Picture 2" descr="http://g1b2i3.files.wordpress.com/2012/02/grigore-vier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1500174"/>
            <a:ext cx="3929090" cy="2408152"/>
          </a:xfrm>
          <a:prstGeom prst="rect">
            <a:avLst/>
          </a:prstGeom>
          <a:noFill/>
        </p:spPr>
      </p:pic>
      <p:pic>
        <p:nvPicPr>
          <p:cNvPr id="269316" name="Picture 4" descr="Григоре Виеру (в обращении с 3 августа 2010 г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478" y="3000373"/>
            <a:ext cx="1357321" cy="1357322"/>
          </a:xfrm>
          <a:prstGeom prst="rect">
            <a:avLst/>
          </a:prstGeom>
          <a:noFill/>
        </p:spPr>
      </p:pic>
      <p:pic>
        <p:nvPicPr>
          <p:cNvPr id="269318" name="Picture 6" descr="Мама Скачать книгу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9454" y="4071942"/>
            <a:ext cx="1857388" cy="2355807"/>
          </a:xfrm>
          <a:prstGeom prst="rect">
            <a:avLst/>
          </a:prstGeom>
          <a:noFill/>
        </p:spPr>
      </p:pic>
      <p:pic>
        <p:nvPicPr>
          <p:cNvPr id="269320" name="Picture 8" descr="Буквы и цвет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3714752"/>
            <a:ext cx="2133521" cy="2714620"/>
          </a:xfrm>
          <a:prstGeom prst="rect">
            <a:avLst/>
          </a:prstGeom>
          <a:noFill/>
        </p:spPr>
      </p:pic>
      <p:pic>
        <p:nvPicPr>
          <p:cNvPr id="269322" name="Picture 10" descr="http://im3-tub-ru.yandex.net/i?id=97587c28d95475adcb7d2570b3f93003-87-144&amp;n=2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57752" y="4643446"/>
            <a:ext cx="1114425" cy="1428750"/>
          </a:xfrm>
          <a:prstGeom prst="rect">
            <a:avLst/>
          </a:prstGeom>
          <a:noFill/>
        </p:spPr>
      </p:pic>
      <p:pic>
        <p:nvPicPr>
          <p:cNvPr id="269324" name="Picture 12" descr="http://im1-tub-ru.yandex.net/i?id=dbc949874999f992679a0122659adeb2-73-144&amp;n=2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86050" y="4643446"/>
            <a:ext cx="1123950" cy="1428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CC3399"/>
                </a:solidFill>
              </a:rPr>
              <a:t>Зарубежная детская литература</a:t>
            </a:r>
            <a:endParaRPr lang="ru-RU" b="1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82947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dirty="0" smtClean="0"/>
              <a:t>15 февраля –</a:t>
            </a:r>
          </a:p>
          <a:p>
            <a:r>
              <a:rPr lang="ru-RU" sz="2400" dirty="0" smtClean="0"/>
              <a:t> </a:t>
            </a:r>
            <a:r>
              <a:rPr lang="ru-RU" sz="2400" b="1" dirty="0" smtClean="0"/>
              <a:t>95 лет</a:t>
            </a:r>
            <a:r>
              <a:rPr lang="ru-RU" sz="2400" dirty="0" smtClean="0"/>
              <a:t> со дня рождения норвежской писательницы </a:t>
            </a:r>
          </a:p>
          <a:p>
            <a:r>
              <a:rPr lang="ru-RU" sz="2400" b="1" dirty="0" err="1" smtClean="0"/>
              <a:t>Анне-Катарины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Вестли</a:t>
            </a:r>
            <a:r>
              <a:rPr lang="ru-RU" sz="2400" b="1" dirty="0" smtClean="0"/>
              <a:t> </a:t>
            </a:r>
          </a:p>
          <a:p>
            <a:r>
              <a:rPr lang="ru-RU" sz="2400" dirty="0" smtClean="0"/>
              <a:t>(1920-2008)</a:t>
            </a:r>
          </a:p>
          <a:p>
            <a:endParaRPr lang="ru-RU" dirty="0" smtClean="0"/>
          </a:p>
        </p:txBody>
      </p:sp>
      <p:pic>
        <p:nvPicPr>
          <p:cNvPr id="82949" name="Рисунок 5" descr="Вестли 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357694"/>
            <a:ext cx="1317838" cy="1924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0" name="Picture 2" descr="http://www.flip.kz/media/people/12146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1571612"/>
            <a:ext cx="3571900" cy="2439346"/>
          </a:xfrm>
          <a:prstGeom prst="rect">
            <a:avLst/>
          </a:prstGeom>
          <a:noFill/>
        </p:spPr>
      </p:pic>
      <p:pic>
        <p:nvPicPr>
          <p:cNvPr id="73732" name="Picture 4" descr="http://062012.imgbb.ru/5/e/3/5e39cf7ff0ed4432cc5a77cf5eac3187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4143380"/>
            <a:ext cx="1428760" cy="1970703"/>
          </a:xfrm>
          <a:prstGeom prst="rect">
            <a:avLst/>
          </a:prstGeom>
          <a:noFill/>
        </p:spPr>
      </p:pic>
      <p:pic>
        <p:nvPicPr>
          <p:cNvPr id="73734" name="Picture 6" descr="http://www.librius.net/i/7/67307/i_001.png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71736" y="3786190"/>
            <a:ext cx="1428760" cy="2431932"/>
          </a:xfrm>
          <a:prstGeom prst="rect">
            <a:avLst/>
          </a:prstGeom>
          <a:noFill/>
        </p:spPr>
      </p:pic>
      <p:pic>
        <p:nvPicPr>
          <p:cNvPr id="73736" name="Picture 8" descr="http://www.audiobooks.ua/pimages/40/300/30075.jpg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000892" y="4286256"/>
            <a:ext cx="1785950" cy="22264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33CC33"/>
                </a:solidFill>
              </a:rPr>
              <a:t>Детская литература </a:t>
            </a:r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15 февраля – </a:t>
            </a:r>
          </a:p>
          <a:p>
            <a:r>
              <a:rPr lang="ru-RU" sz="2400" b="1" dirty="0" smtClean="0"/>
              <a:t>105 лет </a:t>
            </a:r>
            <a:r>
              <a:rPr lang="ru-RU" sz="2400" dirty="0" smtClean="0"/>
              <a:t>со дня рождения писателя </a:t>
            </a:r>
          </a:p>
          <a:p>
            <a:r>
              <a:rPr lang="ru-RU" sz="2400" b="1" dirty="0" smtClean="0"/>
              <a:t>Яна Леопольдовича </a:t>
            </a:r>
            <a:r>
              <a:rPr lang="ru-RU" sz="2400" b="1" dirty="0" err="1" smtClean="0"/>
              <a:t>Ларри</a:t>
            </a:r>
            <a:r>
              <a:rPr lang="ru-RU" sz="2400" b="1" dirty="0" smtClean="0"/>
              <a:t> </a:t>
            </a:r>
          </a:p>
          <a:p>
            <a:r>
              <a:rPr lang="ru-RU" sz="2400" dirty="0" smtClean="0"/>
              <a:t>(1900-1977)</a:t>
            </a:r>
            <a:endParaRPr lang="ru-RU" sz="2400" dirty="0"/>
          </a:p>
        </p:txBody>
      </p:sp>
      <p:pic>
        <p:nvPicPr>
          <p:cNvPr id="267266" name="Picture 2" descr="Записки школьницы. Повесть скачать книгу бесплатн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4357694"/>
            <a:ext cx="1357322" cy="1845302"/>
          </a:xfrm>
          <a:prstGeom prst="rect">
            <a:avLst/>
          </a:prstGeom>
          <a:noFill/>
        </p:spPr>
      </p:pic>
      <p:pic>
        <p:nvPicPr>
          <p:cNvPr id="267268" name="Picture 4" descr="Необыкновенные приключения Карика и Вали (аудиоспектакль) Ян Ларри Детские книги, Аудио - сказки Скачать бесплатно без смс и рег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357694"/>
            <a:ext cx="1573453" cy="1857364"/>
          </a:xfrm>
          <a:prstGeom prst="rect">
            <a:avLst/>
          </a:prstGeom>
          <a:noFill/>
        </p:spPr>
      </p:pic>
      <p:pic>
        <p:nvPicPr>
          <p:cNvPr id="267270" name="Picture 6" descr="Ян Ларри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768" y="1428736"/>
            <a:ext cx="1857388" cy="2642625"/>
          </a:xfrm>
          <a:prstGeom prst="rect">
            <a:avLst/>
          </a:prstGeom>
          <a:noFill/>
        </p:spPr>
      </p:pic>
      <p:pic>
        <p:nvPicPr>
          <p:cNvPr id="267272" name="Picture 8" descr="Храбрый Тилли: Записки щенка, написанные хвостом - Скачать книгу бесплатно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29520" y="4357694"/>
            <a:ext cx="1357322" cy="1981691"/>
          </a:xfrm>
          <a:prstGeom prst="rect">
            <a:avLst/>
          </a:prstGeom>
          <a:noFill/>
        </p:spPr>
      </p:pic>
      <p:pic>
        <p:nvPicPr>
          <p:cNvPr id="267274" name="Picture 10" descr="Серия книг &quot;Фантастический раритет&quot; - стр.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57752" y="2714620"/>
            <a:ext cx="1519413" cy="24097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C3399"/>
                </a:solidFill>
              </a:rPr>
              <a:t>Зарубежная детская литература</a:t>
            </a:r>
            <a:endParaRPr lang="ru-RU" b="1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198810" cy="468172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21 февраля –</a:t>
            </a:r>
          </a:p>
          <a:p>
            <a:r>
              <a:rPr lang="ru-RU" sz="2400" b="1" dirty="0" smtClean="0"/>
              <a:t>135 лет </a:t>
            </a:r>
            <a:r>
              <a:rPr lang="ru-RU" sz="2400" dirty="0" smtClean="0"/>
              <a:t>со дня рождения немецкого писателя </a:t>
            </a:r>
          </a:p>
          <a:p>
            <a:r>
              <a:rPr lang="ru-RU" sz="2400" b="1" dirty="0" err="1" smtClean="0"/>
              <a:t>Вальдемара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Бонзельса</a:t>
            </a:r>
            <a:r>
              <a:rPr lang="ru-RU" sz="2400" b="1" dirty="0" smtClean="0"/>
              <a:t> </a:t>
            </a:r>
          </a:p>
          <a:p>
            <a:r>
              <a:rPr lang="ru-RU" sz="2400" dirty="0" smtClean="0"/>
              <a:t>(1880-1952)</a:t>
            </a:r>
            <a:endParaRPr lang="ru-RU" sz="2400" dirty="0"/>
          </a:p>
        </p:txBody>
      </p:sp>
      <p:pic>
        <p:nvPicPr>
          <p:cNvPr id="266242" name="Picture 2" descr="Бонзельс Вальдемар Электронная библиоте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2000240"/>
            <a:ext cx="2786082" cy="3631858"/>
          </a:xfrm>
          <a:prstGeom prst="rect">
            <a:avLst/>
          </a:prstGeom>
          <a:noFill/>
        </p:spPr>
      </p:pic>
      <p:pic>
        <p:nvPicPr>
          <p:cNvPr id="266244" name="Picture 4" descr="майя фролова алюн. Читать. Скачать книгу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714752"/>
            <a:ext cx="1645729" cy="2500306"/>
          </a:xfrm>
          <a:prstGeom prst="rect">
            <a:avLst/>
          </a:prstGeom>
          <a:noFill/>
        </p:spPr>
      </p:pic>
      <p:pic>
        <p:nvPicPr>
          <p:cNvPr id="266246" name="Picture 6" descr="Пчелка Майя - купить, цена, описание - Вальдемар Бонзельс Киев, Украина AudioBooks.u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4000504"/>
            <a:ext cx="1578537" cy="20717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868346"/>
          </a:xfrm>
        </p:spPr>
        <p:txBody>
          <a:bodyPr/>
          <a:lstStyle/>
          <a:p>
            <a:r>
              <a:rPr lang="ru-RU" b="1" dirty="0" smtClean="0"/>
              <a:t>ООН – 2015</a:t>
            </a:r>
            <a:endParaRPr lang="ru-RU" b="1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4294967295"/>
          </p:nvPr>
        </p:nvSpPr>
        <p:spPr>
          <a:xfrm>
            <a:off x="5105400" y="1600200"/>
            <a:ext cx="4038600" cy="4525963"/>
          </a:xfrm>
        </p:spPr>
        <p:txBody>
          <a:bodyPr/>
          <a:lstStyle/>
          <a:p>
            <a:r>
              <a:rPr lang="ru-RU" dirty="0" smtClean="0"/>
              <a:t>Международный год света и световых технологий</a:t>
            </a:r>
            <a:endParaRPr lang="ru-RU" dirty="0"/>
          </a:p>
        </p:txBody>
      </p:sp>
      <p:pic>
        <p:nvPicPr>
          <p:cNvPr id="1030" name="Picture 6" descr="http://im7-tub-ru.yandex.net/i?id=152056889-49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4000504"/>
            <a:ext cx="3500462" cy="2108712"/>
          </a:xfrm>
          <a:prstGeom prst="rect">
            <a:avLst/>
          </a:prstGeom>
          <a:noFill/>
        </p:spPr>
      </p:pic>
      <p:pic>
        <p:nvPicPr>
          <p:cNvPr id="131074" name="Picture 2" descr="Световые Технологи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357298"/>
            <a:ext cx="4572855" cy="4743435"/>
          </a:xfrm>
          <a:prstGeom prst="rect">
            <a:avLst/>
          </a:prstGeom>
          <a:noFill/>
        </p:spPr>
      </p:pic>
      <p:pic>
        <p:nvPicPr>
          <p:cNvPr id="131076" name="Picture 4" descr="ООН провозгласили 2015 год – Международным годом света и световых технологий (IYL 2015)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00" y="0"/>
            <a:ext cx="2857500" cy="1638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Филология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10604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24 февраля – </a:t>
            </a:r>
          </a:p>
          <a:p>
            <a:r>
              <a:rPr lang="ru-RU" sz="2400" b="1" dirty="0" smtClean="0"/>
              <a:t>115 лет </a:t>
            </a:r>
            <a:r>
              <a:rPr lang="ru-RU" sz="2400" dirty="0" smtClean="0"/>
              <a:t>со дня рождения российского языковеда </a:t>
            </a:r>
          </a:p>
          <a:p>
            <a:r>
              <a:rPr lang="ru-RU" sz="2400" b="1" dirty="0" err="1" smtClean="0"/>
              <a:t>Дитмара</a:t>
            </a:r>
            <a:r>
              <a:rPr lang="ru-RU" sz="2400" b="1" dirty="0" smtClean="0"/>
              <a:t> Эльяшевича Розенталя </a:t>
            </a:r>
          </a:p>
          <a:p>
            <a:r>
              <a:rPr lang="ru-RU" sz="2400" dirty="0" smtClean="0"/>
              <a:t>(1900-1994)</a:t>
            </a:r>
            <a:endParaRPr lang="ru-RU" sz="2400" dirty="0"/>
          </a:p>
        </p:txBody>
      </p:sp>
      <p:pic>
        <p:nvPicPr>
          <p:cNvPr id="265218" name="Picture 2" descr="Читать онлайн, скачать или купить книгу Секреты педиатрии Дитмар - 17 Декабря 2013 - Blog - Dc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40" y="1428736"/>
            <a:ext cx="2128395" cy="2714620"/>
          </a:xfrm>
          <a:prstGeom prst="rect">
            <a:avLst/>
          </a:prstGeom>
          <a:noFill/>
        </p:spPr>
      </p:pic>
      <p:pic>
        <p:nvPicPr>
          <p:cNvPr id="265220" name="Picture 4" descr="http://im0-tub-ru.yandex.net/i?id=4c69465e281a0b5291880cd6b9caa517-28-144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4643446"/>
            <a:ext cx="1019175" cy="1428750"/>
          </a:xfrm>
          <a:prstGeom prst="rect">
            <a:avLst/>
          </a:prstGeom>
          <a:noFill/>
        </p:spPr>
      </p:pic>
      <p:pic>
        <p:nvPicPr>
          <p:cNvPr id="265222" name="Picture 6" descr="http://im3-tub-ru.yandex.net/i?id=c6d3450cf26ad331beb544eadb0b09ae-50-144&amp;n=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4714884"/>
            <a:ext cx="914400" cy="1428750"/>
          </a:xfrm>
          <a:prstGeom prst="rect">
            <a:avLst/>
          </a:prstGeom>
          <a:noFill/>
        </p:spPr>
      </p:pic>
      <p:pic>
        <p:nvPicPr>
          <p:cNvPr id="265224" name="Picture 8" descr="Книга &quot;Русский язык на отлично. Правила и упражнения&quot; - Дитмар Розенталь, купить книгу &quot;Русский язык на отлично. Правила и упраж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2330" y="4429132"/>
            <a:ext cx="1421561" cy="1833814"/>
          </a:xfrm>
          <a:prstGeom prst="rect">
            <a:avLst/>
          </a:prstGeom>
          <a:noFill/>
        </p:spPr>
      </p:pic>
      <p:pic>
        <p:nvPicPr>
          <p:cNvPr id="265226" name="Picture 10" descr="Дитмар Розенталь - Управление в русском языке: Словарь-справочник / Словари / RU / 1986 / PDF - Скачать с -=HD-NET.OR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57752" y="4357694"/>
            <a:ext cx="1202690" cy="1900252"/>
          </a:xfrm>
          <a:prstGeom prst="rect">
            <a:avLst/>
          </a:prstGeom>
          <a:noFill/>
        </p:spPr>
      </p:pic>
      <p:pic>
        <p:nvPicPr>
          <p:cNvPr id="265228" name="Picture 12" descr="Розенталь Дитмар - А как лучше сказать?, Скачать книгу бесплатно в формате fb2, html, txt, Читать онлайн - FANREAD.RU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3438" y="2000240"/>
            <a:ext cx="1511307" cy="20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>
          <a:xfrm>
            <a:off x="357158" y="274320"/>
            <a:ext cx="8576530" cy="65435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литература. ХХ век</a:t>
            </a:r>
            <a:endParaRPr lang="ru-RU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71472" y="6305550"/>
            <a:ext cx="8039128" cy="47625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5120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28736"/>
            <a:ext cx="4041775" cy="4727589"/>
          </a:xfrm>
        </p:spPr>
        <p:txBody>
          <a:bodyPr/>
          <a:lstStyle/>
          <a:p>
            <a:r>
              <a:rPr lang="ru-RU" sz="2400" dirty="0" smtClean="0"/>
              <a:t>29 февраля – </a:t>
            </a:r>
          </a:p>
          <a:p>
            <a:r>
              <a:rPr lang="ru-RU" sz="2400" b="1" dirty="0" smtClean="0"/>
              <a:t>95 лет</a:t>
            </a:r>
            <a:r>
              <a:rPr lang="ru-RU" sz="2400" dirty="0" smtClean="0"/>
              <a:t> со дня рождения писателя</a:t>
            </a:r>
          </a:p>
          <a:p>
            <a:r>
              <a:rPr lang="ru-RU" sz="2400" dirty="0" smtClean="0"/>
              <a:t> </a:t>
            </a:r>
            <a:r>
              <a:rPr lang="ru-RU" sz="2400" b="1" dirty="0" smtClean="0"/>
              <a:t>Фёдора </a:t>
            </a:r>
            <a:r>
              <a:rPr lang="ru-RU" sz="2400" b="1" dirty="0" smtClean="0"/>
              <a:t>Александровича Абрамова</a:t>
            </a:r>
            <a:r>
              <a:rPr lang="ru-RU" sz="2400" dirty="0" smtClean="0"/>
              <a:t> </a:t>
            </a:r>
          </a:p>
          <a:p>
            <a:r>
              <a:rPr lang="ru-RU" sz="2400" dirty="0" smtClean="0"/>
              <a:t>(1920–1983)</a:t>
            </a:r>
          </a:p>
          <a:p>
            <a:endParaRPr lang="ru-RU" dirty="0" smtClean="0"/>
          </a:p>
        </p:txBody>
      </p:sp>
      <p:pic>
        <p:nvPicPr>
          <p:cNvPr id="51204" name="Содержимое 5" descr="Абрамов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000628" y="1500174"/>
            <a:ext cx="1981840" cy="2533647"/>
          </a:xfrm>
        </p:spPr>
      </p:pic>
      <p:pic>
        <p:nvPicPr>
          <p:cNvPr id="51205" name="Содержимое 5" descr="Абрамов 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72396" y="1714488"/>
            <a:ext cx="1305868" cy="19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6" name="Picture 2" descr="http://ftp.coollib.net/i/62/86662/_284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60" y="4429132"/>
            <a:ext cx="1238676" cy="1753260"/>
          </a:xfrm>
          <a:prstGeom prst="rect">
            <a:avLst/>
          </a:prstGeom>
          <a:noFill/>
        </p:spPr>
      </p:pic>
      <p:pic>
        <p:nvPicPr>
          <p:cNvPr id="72708" name="Picture 4" descr="http://imgs.marketdigest.ru/covers2/1075489of/1084968of/1084981of/1086150of/1090982of/1109487of/B2880442o.jp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34" y="4786322"/>
            <a:ext cx="1002626" cy="1428742"/>
          </a:xfrm>
          <a:prstGeom prst="rect">
            <a:avLst/>
          </a:prstGeom>
          <a:noFill/>
        </p:spPr>
      </p:pic>
      <p:pic>
        <p:nvPicPr>
          <p:cNvPr id="72710" name="Picture 6" descr="http://www.knigograd.com.ua/images/detailed/product_detailed_image_159137_43121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43834" y="4429132"/>
            <a:ext cx="1143008" cy="1807127"/>
          </a:xfrm>
          <a:prstGeom prst="rect">
            <a:avLst/>
          </a:prstGeom>
          <a:noFill/>
        </p:spPr>
      </p:pic>
      <p:pic>
        <p:nvPicPr>
          <p:cNvPr id="72712" name="Picture 8" descr="http://www.bookriver.ru/img/covers/123254.jpg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929190" y="4429132"/>
            <a:ext cx="1129092" cy="17388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33CC"/>
                </a:solidFill>
              </a:rPr>
              <a:t>Русская классика</a:t>
            </a:r>
            <a:endParaRPr lang="ru-RU" b="1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 марта – </a:t>
            </a:r>
          </a:p>
          <a:p>
            <a:r>
              <a:rPr lang="ru-RU" sz="2400" b="1" dirty="0" smtClean="0"/>
              <a:t>215 лет </a:t>
            </a:r>
            <a:r>
              <a:rPr lang="ru-RU" sz="2400" dirty="0" smtClean="0"/>
              <a:t>со дня рождения</a:t>
            </a:r>
          </a:p>
          <a:p>
            <a:r>
              <a:rPr lang="ru-RU" sz="2400" b="1" dirty="0" smtClean="0"/>
              <a:t>Евгения Абрамовича Баратынского</a:t>
            </a:r>
          </a:p>
          <a:p>
            <a:r>
              <a:rPr lang="ru-RU" sz="2400" dirty="0" smtClean="0"/>
              <a:t>(1800-1884)</a:t>
            </a:r>
            <a:endParaRPr lang="ru-RU" sz="2400" dirty="0"/>
          </a:p>
        </p:txBody>
      </p:sp>
      <p:pic>
        <p:nvPicPr>
          <p:cNvPr id="263170" name="Picture 2" descr="Баратынский Е. А., цитаты Баратынский Е. А., цитата Баратынский Е. А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64" y="1571612"/>
            <a:ext cx="2340419" cy="2957507"/>
          </a:xfrm>
          <a:prstGeom prst="rect">
            <a:avLst/>
          </a:prstGeom>
          <a:noFill/>
        </p:spPr>
      </p:pic>
      <p:pic>
        <p:nvPicPr>
          <p:cNvPr id="263172" name="Picture 4" descr="Очарованье красоты: Стихотворения. Поэмы, Баратынский Евгений Абрамович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357694"/>
            <a:ext cx="1146410" cy="1914505"/>
          </a:xfrm>
          <a:prstGeom prst="rect">
            <a:avLst/>
          </a:prstGeom>
          <a:noFill/>
        </p:spPr>
      </p:pic>
      <p:pic>
        <p:nvPicPr>
          <p:cNvPr id="263174" name="Picture 6" descr="Отзывы о книге Евгений Баратынский. Лирик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3357562"/>
            <a:ext cx="1905000" cy="2447926"/>
          </a:xfrm>
          <a:prstGeom prst="rect">
            <a:avLst/>
          </a:prstGeom>
          <a:noFill/>
        </p:spPr>
      </p:pic>
      <p:pic>
        <p:nvPicPr>
          <p:cNvPr id="263176" name="Picture 8" descr="Библус - Евгений Баратынский. Стихотворения. В двух томах (Евгений Баратынский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71670" y="4214818"/>
            <a:ext cx="1905000" cy="1952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534400" cy="155732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литература. ХХ век/ </a:t>
            </a:r>
            <a:r>
              <a:rPr lang="ru-RU" b="1" dirty="0" smtClean="0">
                <a:solidFill>
                  <a:srgbClr val="7030A0"/>
                </a:solidFill>
              </a:rPr>
              <a:t>Филология</a:t>
            </a:r>
            <a:r>
              <a:rPr lang="ru-RU" b="1" dirty="0" smtClean="0">
                <a:solidFill>
                  <a:srgbClr val="CC3300"/>
                </a:solidFill>
              </a:rPr>
              <a:t/>
            </a:r>
            <a:br>
              <a:rPr lang="ru-RU" b="1" dirty="0" smtClean="0">
                <a:solidFill>
                  <a:srgbClr val="CC3300"/>
                </a:solidFill>
              </a:rPr>
            </a:b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smtClean="0"/>
              <a:t>Календарь 2015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484562" cy="468172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4 марта- </a:t>
            </a:r>
          </a:p>
          <a:p>
            <a:r>
              <a:rPr lang="ru-RU" sz="2400" b="1" dirty="0" smtClean="0"/>
              <a:t>80 лет </a:t>
            </a:r>
            <a:r>
              <a:rPr lang="ru-RU" sz="2400" dirty="0" smtClean="0"/>
              <a:t>со дня рождения литературоведа</a:t>
            </a:r>
          </a:p>
          <a:p>
            <a:r>
              <a:rPr lang="ru-RU" sz="2400" b="1" dirty="0" smtClean="0"/>
              <a:t>Станислава Борисовича Рассадина</a:t>
            </a:r>
          </a:p>
          <a:p>
            <a:r>
              <a:rPr lang="ru-RU" sz="2400" dirty="0" smtClean="0"/>
              <a:t>(1935-2012)</a:t>
            </a:r>
            <a:endParaRPr lang="ru-RU" sz="2400" dirty="0"/>
          </a:p>
        </p:txBody>
      </p:sp>
      <p:pic>
        <p:nvPicPr>
          <p:cNvPr id="262148" name="Picture 4" descr="Все Собеседник.ру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6" y="1428736"/>
            <a:ext cx="3048000" cy="2286001"/>
          </a:xfrm>
          <a:prstGeom prst="rect">
            <a:avLst/>
          </a:prstGeom>
          <a:noFill/>
        </p:spPr>
      </p:pic>
      <p:pic>
        <p:nvPicPr>
          <p:cNvPr id="262150" name="Picture 6" descr="Бернар Фигьера, Роббер Кноэрр. Введение в электронику :: NoNa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4071942"/>
            <a:ext cx="1426965" cy="2271729"/>
          </a:xfrm>
          <a:prstGeom prst="rect">
            <a:avLst/>
          </a:prstGeom>
          <a:noFill/>
        </p:spPr>
      </p:pic>
      <p:pic>
        <p:nvPicPr>
          <p:cNvPr id="262152" name="Picture 8" descr="Рассадин Станислав - Гений и злодейство, или Дело Сухово-Кобылина, Скачать книгу бесплатно в формате fb2, txt, mobi или epub, Ч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000504"/>
            <a:ext cx="1480123" cy="2357454"/>
          </a:xfrm>
          <a:prstGeom prst="rect">
            <a:avLst/>
          </a:prstGeom>
          <a:noFill/>
        </p:spPr>
      </p:pic>
      <p:pic>
        <p:nvPicPr>
          <p:cNvPr id="262154" name="Picture 10" descr="Станислав Рассадин &quot;Книга прощаний&quot; - купить по лучшей цене, характеристики, обзор, отзывы про биографии, мемуары, личности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3372" y="4786322"/>
            <a:ext cx="928694" cy="1304815"/>
          </a:xfrm>
          <a:prstGeom prst="rect">
            <a:avLst/>
          </a:prstGeom>
          <a:noFill/>
        </p:spPr>
      </p:pic>
      <p:pic>
        <p:nvPicPr>
          <p:cNvPr id="262156" name="Picture 12" descr="Рассадин Станислав - Новые приключения в Стране Литературных Героев, Скачать книгу бесплатно в формате fb2, html, txt, Читать он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7429520" y="4286256"/>
            <a:ext cx="1309734" cy="1987521"/>
          </a:xfrm>
          <a:prstGeom prst="rect">
            <a:avLst/>
          </a:prstGeom>
          <a:noFill/>
        </p:spPr>
      </p:pic>
      <p:pic>
        <p:nvPicPr>
          <p:cNvPr id="262158" name="Picture 14" descr="Рассадин Станислав - В стране литературных героев, Скачать книгу бесплатно, читать онлайн - RomanBook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00694" y="3929066"/>
            <a:ext cx="1428760" cy="22622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rgbClr val="0033CC"/>
                </a:solidFill>
              </a:rPr>
              <a:t>Русская классика</a:t>
            </a:r>
            <a:endParaRPr lang="ru-RU" b="1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28596" y="6305550"/>
            <a:ext cx="8182004" cy="476250"/>
          </a:xfrm>
        </p:spPr>
        <p:txBody>
          <a:bodyPr/>
          <a:lstStyle/>
          <a:p>
            <a:pPr algn="ctr"/>
            <a:r>
              <a:rPr lang="ru-RU" smtClean="0"/>
              <a:t>Календарь 2015</a:t>
            </a:r>
            <a:endParaRPr lang="ru-RU" dirty="0"/>
          </a:p>
        </p:txBody>
      </p:sp>
      <p:sp>
        <p:nvSpPr>
          <p:cNvPr id="53251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dirty="0" smtClean="0"/>
              <a:t>6 марта – </a:t>
            </a:r>
          </a:p>
          <a:p>
            <a:r>
              <a:rPr lang="ru-RU" sz="2400" b="1" dirty="0" smtClean="0"/>
              <a:t>200 лет</a:t>
            </a:r>
            <a:r>
              <a:rPr lang="ru-RU" sz="2400" dirty="0" smtClean="0"/>
              <a:t> со дня рождения поэта </a:t>
            </a:r>
          </a:p>
          <a:p>
            <a:r>
              <a:rPr lang="ru-RU" sz="2400" b="1" dirty="0" smtClean="0"/>
              <a:t>Петра Павловича Ершова</a:t>
            </a:r>
            <a:endParaRPr lang="ru-RU" sz="2400" dirty="0" smtClean="0"/>
          </a:p>
          <a:p>
            <a:r>
              <a:rPr lang="ru-RU" sz="2400" dirty="0" smtClean="0"/>
              <a:t>(1815–1869)</a:t>
            </a:r>
          </a:p>
          <a:p>
            <a:endParaRPr lang="ru-RU" dirty="0" smtClean="0"/>
          </a:p>
        </p:txBody>
      </p:sp>
      <p:pic>
        <p:nvPicPr>
          <p:cNvPr id="53252" name="Содержимое 4" descr="Ершов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00628" y="1714488"/>
            <a:ext cx="3492500" cy="4508500"/>
          </a:xfrm>
        </p:spPr>
      </p:pic>
      <p:pic>
        <p:nvPicPr>
          <p:cNvPr id="70658" name="Picture 2" descr="http://www.knigograd.com.ua/images/detailed/product_detailed_image_181143_48117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000504"/>
            <a:ext cx="1785950" cy="24216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42910" y="6305550"/>
            <a:ext cx="7967690" cy="476250"/>
          </a:xfrm>
        </p:spPr>
        <p:txBody>
          <a:bodyPr/>
          <a:lstStyle/>
          <a:p>
            <a:pPr algn="ctr"/>
            <a:r>
              <a:rPr lang="ru-RU" smtClean="0"/>
              <a:t>Календарь 2015</a:t>
            </a:r>
            <a:endParaRPr lang="ru-RU" dirty="0"/>
          </a:p>
        </p:txBody>
      </p:sp>
      <p:pic>
        <p:nvPicPr>
          <p:cNvPr id="1028" name="Picture 4" descr="http://az.lib.ru/img/e/ershow_p_p/text_0030/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8" y="285728"/>
            <a:ext cx="2714612" cy="3587166"/>
          </a:xfrm>
          <a:prstGeom prst="rect">
            <a:avLst/>
          </a:prstGeom>
          <a:noFill/>
        </p:spPr>
      </p:pic>
      <p:pic>
        <p:nvPicPr>
          <p:cNvPr id="1030" name="Picture 6" descr="http://az.lib.ru/img/e/ershow_p_p/text_0030/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786058"/>
            <a:ext cx="2786082" cy="2078506"/>
          </a:xfrm>
          <a:prstGeom prst="rect">
            <a:avLst/>
          </a:prstGeom>
          <a:noFill/>
        </p:spPr>
      </p:pic>
      <p:pic>
        <p:nvPicPr>
          <p:cNvPr id="1032" name="Picture 8" descr="http://az.lib.ru/img/e/ershow_p_p/text_0030/4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14290"/>
            <a:ext cx="2643174" cy="355325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39552" y="5373216"/>
            <a:ext cx="8262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Иллюстрации к сказке Ершова "</a:t>
            </a:r>
            <a:r>
              <a:rPr lang="ru-RU" b="1" dirty="0" smtClean="0"/>
              <a:t>Конёк-Горбунок</a:t>
            </a:r>
            <a:r>
              <a:rPr lang="ru-RU" b="1" dirty="0" smtClean="0"/>
              <a:t>"</a:t>
            </a:r>
            <a:r>
              <a:rPr lang="ru-RU" dirty="0" smtClean="0"/>
              <a:t> </a:t>
            </a:r>
            <a:r>
              <a:rPr lang="ru-RU" i="1" dirty="0" smtClean="0"/>
              <a:t>Н. М. Кочергин</a:t>
            </a:r>
          </a:p>
          <a:p>
            <a:r>
              <a:rPr lang="en-US" dirty="0" smtClean="0">
                <a:hlinkClick r:id="rId5"/>
              </a:rPr>
              <a:t>http://az.lib.ru/img/e/ershow_p_p/text_0030/</a:t>
            </a: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33CC33"/>
                </a:solidFill>
              </a:rPr>
              <a:t>Детская литература</a:t>
            </a:r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6 марта – </a:t>
            </a:r>
          </a:p>
          <a:p>
            <a:r>
              <a:rPr lang="ru-RU" sz="2400" b="1" dirty="0" smtClean="0"/>
              <a:t>100 лет </a:t>
            </a:r>
            <a:r>
              <a:rPr lang="ru-RU" sz="2400" dirty="0" smtClean="0"/>
              <a:t>со дня рождения писателя </a:t>
            </a:r>
          </a:p>
          <a:p>
            <a:r>
              <a:rPr lang="ru-RU" sz="2400" b="1" dirty="0" smtClean="0"/>
              <a:t>Бориса Васильевича </a:t>
            </a:r>
            <a:r>
              <a:rPr lang="ru-RU" sz="2400" b="1" dirty="0" err="1" smtClean="0"/>
              <a:t>Изюмского</a:t>
            </a:r>
            <a:r>
              <a:rPr lang="ru-RU" sz="2400" b="1" dirty="0" smtClean="0"/>
              <a:t> </a:t>
            </a:r>
          </a:p>
          <a:p>
            <a:r>
              <a:rPr lang="ru-RU" sz="2400" dirty="0" smtClean="0"/>
              <a:t>(1915-1984)</a:t>
            </a:r>
            <a:endParaRPr lang="ru-RU" sz="2400" dirty="0"/>
          </a:p>
        </p:txBody>
      </p:sp>
      <p:pic>
        <p:nvPicPr>
          <p:cNvPr id="259074" name="Picture 2" descr="Аудиокниги слушать онлай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84" y="1500174"/>
            <a:ext cx="3105485" cy="2557459"/>
          </a:xfrm>
          <a:prstGeom prst="rect">
            <a:avLst/>
          </a:prstGeom>
          <a:noFill/>
        </p:spPr>
      </p:pic>
      <p:pic>
        <p:nvPicPr>
          <p:cNvPr id="259076" name="Picture 4" descr="Борис Изюмский - Ханский ярлык (аудиокнига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4214818"/>
            <a:ext cx="1498559" cy="2185972"/>
          </a:xfrm>
          <a:prstGeom prst="rect">
            <a:avLst/>
          </a:prstGeom>
          <a:noFill/>
        </p:spPr>
      </p:pic>
      <p:pic>
        <p:nvPicPr>
          <p:cNvPr id="259078" name="Picture 6" descr="Изюмский Борис, Читать онлайн, Cкачать книги бесплатно в формате fb2, txt, mobi или epub - RomanBoo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4143380"/>
            <a:ext cx="1589832" cy="2162172"/>
          </a:xfrm>
          <a:prstGeom prst="rect">
            <a:avLst/>
          </a:prstGeom>
          <a:noFill/>
        </p:spPr>
      </p:pic>
      <p:pic>
        <p:nvPicPr>
          <p:cNvPr id="259080" name="Picture 8" descr="Девичья гора - Борис Изюмский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4286256"/>
            <a:ext cx="1447390" cy="2033583"/>
          </a:xfrm>
          <a:prstGeom prst="rect">
            <a:avLst/>
          </a:prstGeom>
          <a:noFill/>
        </p:spPr>
      </p:pic>
      <p:pic>
        <p:nvPicPr>
          <p:cNvPr id="259082" name="Picture 10" descr="Алые погоны. В 2 томах Изюмский, Борис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16" y="4286256"/>
            <a:ext cx="1869903" cy="18001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литература. ХХ век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484562" cy="4681728"/>
          </a:xfrm>
        </p:spPr>
        <p:txBody>
          <a:bodyPr/>
          <a:lstStyle/>
          <a:p>
            <a:r>
              <a:rPr lang="ru-RU" sz="2400" dirty="0" smtClean="0"/>
              <a:t>8 марта – </a:t>
            </a:r>
          </a:p>
          <a:p>
            <a:r>
              <a:rPr lang="ru-RU" sz="2400" b="1" dirty="0" smtClean="0"/>
              <a:t>85 лет </a:t>
            </a:r>
            <a:r>
              <a:rPr lang="ru-RU" sz="2400" dirty="0" smtClean="0"/>
              <a:t>со дня рождения  чукотского писателя </a:t>
            </a:r>
          </a:p>
          <a:p>
            <a:r>
              <a:rPr lang="ru-RU" sz="2400" b="1" dirty="0" smtClean="0"/>
              <a:t>Юрия Сергеевича </a:t>
            </a:r>
            <a:r>
              <a:rPr lang="ru-RU" sz="2400" b="1" dirty="0" err="1" smtClean="0"/>
              <a:t>Рытхэу</a:t>
            </a:r>
            <a:endParaRPr lang="ru-RU" sz="2400" b="1" dirty="0" smtClean="0"/>
          </a:p>
          <a:p>
            <a:r>
              <a:rPr lang="ru-RU" sz="2400" dirty="0" smtClean="0"/>
              <a:t>(1930-2008) </a:t>
            </a:r>
            <a:endParaRPr lang="ru-RU" sz="2400" dirty="0"/>
          </a:p>
        </p:txBody>
      </p:sp>
      <p:pic>
        <p:nvPicPr>
          <p:cNvPr id="258050" name="Picture 2" descr="Все о книгоиздательском и книготорговом деле - Книжные новост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8" y="1500174"/>
            <a:ext cx="3210490" cy="3190854"/>
          </a:xfrm>
          <a:prstGeom prst="rect">
            <a:avLst/>
          </a:prstGeom>
          <a:noFill/>
        </p:spPr>
      </p:pic>
      <p:pic>
        <p:nvPicPr>
          <p:cNvPr id="258052" name="Picture 4" descr="Чукотская сага книг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000504"/>
            <a:ext cx="1428760" cy="2335816"/>
          </a:xfrm>
          <a:prstGeom prst="rect">
            <a:avLst/>
          </a:prstGeom>
          <a:noFill/>
        </p:spPr>
      </p:pic>
      <p:pic>
        <p:nvPicPr>
          <p:cNvPr id="258054" name="Picture 6" descr="Ю. Рытхеу - Книжный интернет-магазин - BookBoom - книжный интернет-магазин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22" y="4143380"/>
            <a:ext cx="1428760" cy="2143140"/>
          </a:xfrm>
          <a:prstGeom prst="rect">
            <a:avLst/>
          </a:prstGeom>
          <a:noFill/>
        </p:spPr>
      </p:pic>
      <p:pic>
        <p:nvPicPr>
          <p:cNvPr id="258056" name="Picture 8" descr="Операция &quot;Чукотка&quot; - Книги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4286256"/>
            <a:ext cx="1370044" cy="2000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33CC33"/>
                </a:solidFill>
              </a:rPr>
              <a:t>Детская литература 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10 марта – </a:t>
            </a:r>
          </a:p>
          <a:p>
            <a:r>
              <a:rPr lang="ru-RU" sz="2400" b="1" dirty="0" smtClean="0"/>
              <a:t>90 лет </a:t>
            </a:r>
            <a:r>
              <a:rPr lang="ru-RU" sz="2400" dirty="0" smtClean="0"/>
              <a:t>со дня рождения писателя </a:t>
            </a:r>
          </a:p>
          <a:p>
            <a:r>
              <a:rPr lang="ru-RU" sz="2400" b="1" dirty="0" smtClean="0"/>
              <a:t>Анатолия Ивановича </a:t>
            </a:r>
            <a:r>
              <a:rPr lang="ru-RU" sz="2400" b="1" dirty="0" err="1" smtClean="0"/>
              <a:t>Мошковского</a:t>
            </a:r>
            <a:r>
              <a:rPr lang="ru-RU" sz="2400" b="1" dirty="0" smtClean="0"/>
              <a:t> </a:t>
            </a:r>
          </a:p>
          <a:p>
            <a:r>
              <a:rPr lang="ru-RU" sz="2400" dirty="0" smtClean="0"/>
              <a:t>(1925-2008)</a:t>
            </a:r>
            <a:endParaRPr lang="ru-RU" sz="2400" dirty="0"/>
          </a:p>
        </p:txBody>
      </p:sp>
      <p:pic>
        <p:nvPicPr>
          <p:cNvPr id="257026" name="Picture 2" descr="Анатолий Мошковский КулЛиб - Классная библиотека. Скачать бесплатно книг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3702" y="1500174"/>
            <a:ext cx="2066925" cy="2857500"/>
          </a:xfrm>
          <a:prstGeom prst="rect">
            <a:avLst/>
          </a:prstGeom>
          <a:noFill/>
        </p:spPr>
      </p:pic>
      <p:pic>
        <p:nvPicPr>
          <p:cNvPr id="257028" name="Picture 4" descr="Бесплатно скачать электронные книги. Литература. Книги без регистрации скачать бесплатно. Электронные книги бесплатно. Книги без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071942"/>
            <a:ext cx="1357322" cy="2095706"/>
          </a:xfrm>
          <a:prstGeom prst="rect">
            <a:avLst/>
          </a:prstGeom>
          <a:noFill/>
        </p:spPr>
      </p:pic>
      <p:pic>
        <p:nvPicPr>
          <p:cNvPr id="257030" name="Picture 6" descr="Пятеро в звездолете - купить, цена, описание - Анатолий Мошковский Киев, Украина AudioBooks.u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60" y="4071942"/>
            <a:ext cx="1643074" cy="2107830"/>
          </a:xfrm>
          <a:prstGeom prst="rect">
            <a:avLst/>
          </a:prstGeom>
          <a:noFill/>
        </p:spPr>
      </p:pic>
      <p:pic>
        <p:nvPicPr>
          <p:cNvPr id="257032" name="Picture 8" descr="Мошковский Анатолий - Синева до самого солнца, или Повесть о том, что случилось с Васей Соломкиным у давно потухшего вулкана, Ск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3929066"/>
            <a:ext cx="1714512" cy="2187892"/>
          </a:xfrm>
          <a:prstGeom prst="rect">
            <a:avLst/>
          </a:prstGeom>
          <a:noFill/>
        </p:spPr>
      </p:pic>
      <p:pic>
        <p:nvPicPr>
          <p:cNvPr id="257034" name="Picture 10" descr="Бесплатно скачать электронные книги. Литература. Книги без регистрации скачать бесплатно. Электронные книги бесплатно. Книги без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00958" y="4500570"/>
            <a:ext cx="1329120" cy="19288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3399"/>
                </a:solidFill>
              </a:rPr>
              <a:t>Зарубежная литература</a:t>
            </a:r>
            <a:endParaRPr lang="ru-RU" b="1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198810" cy="468172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12 марта – </a:t>
            </a:r>
          </a:p>
          <a:p>
            <a:r>
              <a:rPr lang="ru-RU" sz="2400" b="1" dirty="0" smtClean="0"/>
              <a:t>90 лет </a:t>
            </a:r>
            <a:r>
              <a:rPr lang="ru-RU" sz="2400" dirty="0" smtClean="0"/>
              <a:t>со дня рождения американского писателя-фантаста</a:t>
            </a:r>
          </a:p>
          <a:p>
            <a:r>
              <a:rPr lang="ru-RU" sz="2400" b="1" dirty="0" smtClean="0"/>
              <a:t>Гарри </a:t>
            </a:r>
            <a:r>
              <a:rPr lang="ru-RU" sz="2400" b="1" dirty="0" err="1" smtClean="0"/>
              <a:t>Гаррисона</a:t>
            </a:r>
            <a:endParaRPr lang="ru-RU" sz="2400" b="1" dirty="0" smtClean="0"/>
          </a:p>
          <a:p>
            <a:r>
              <a:rPr lang="ru-RU" sz="2400" dirty="0" smtClean="0"/>
              <a:t>(1925-2012)</a:t>
            </a:r>
            <a:endParaRPr lang="ru-RU" sz="2400" dirty="0"/>
          </a:p>
        </p:txBody>
      </p:sp>
      <p:pic>
        <p:nvPicPr>
          <p:cNvPr id="256002" name="Picture 2" descr="http://im0-tub-ru.yandex.net/i?id=5b81d042cc7a90a324fefc945636add7-59-144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1500174"/>
            <a:ext cx="2786082" cy="2786082"/>
          </a:xfrm>
          <a:prstGeom prst="rect">
            <a:avLst/>
          </a:prstGeom>
          <a:noFill/>
        </p:spPr>
      </p:pic>
      <p:pic>
        <p:nvPicPr>
          <p:cNvPr id="256004" name="Picture 4" descr="http://im0-tub-ru.yandex.net/i?id=e87950767dd7022d7aafb74f0f56578e-125-144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572008"/>
            <a:ext cx="1143008" cy="1714512"/>
          </a:xfrm>
          <a:prstGeom prst="rect">
            <a:avLst/>
          </a:prstGeom>
          <a:noFill/>
        </p:spPr>
      </p:pic>
      <p:pic>
        <p:nvPicPr>
          <p:cNvPr id="256006" name="Picture 6" descr="Гарри Гаррисон. Миры смерти (Аудиокнига) &quot; DSVLoad - неофициальный сайт для пользователей домашнего интернета DISLAND MATRIX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4572008"/>
            <a:ext cx="1214446" cy="1743820"/>
          </a:xfrm>
          <a:prstGeom prst="rect">
            <a:avLst/>
          </a:prstGeom>
          <a:noFill/>
        </p:spPr>
      </p:pic>
      <p:pic>
        <p:nvPicPr>
          <p:cNvPr id="256008" name="Picture 8" descr="Крыса из нержавеющей стали - Гарри Гаррисон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54" y="4572008"/>
            <a:ext cx="1214446" cy="1773092"/>
          </a:xfrm>
          <a:prstGeom prst="rect">
            <a:avLst/>
          </a:prstGeom>
          <a:noFill/>
        </p:spPr>
      </p:pic>
      <p:pic>
        <p:nvPicPr>
          <p:cNvPr id="256010" name="Picture 10" descr="Запрещенные к публикации книги: Снежная слепота, &quot;Коламбия пикчерз&quot; представляет, В когтях каменного века, Семь Зверей Райлега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628" y="4500570"/>
            <a:ext cx="1143008" cy="1805953"/>
          </a:xfrm>
          <a:prstGeom prst="rect">
            <a:avLst/>
          </a:prstGeom>
          <a:noFill/>
        </p:spPr>
      </p:pic>
      <p:pic>
        <p:nvPicPr>
          <p:cNvPr id="256012" name="Picture 12" descr="vorchunn (no subject)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00892" y="4572008"/>
            <a:ext cx="1071570" cy="1756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ЮНЕСКО - 2015</a:t>
            </a:r>
            <a:endParaRPr lang="ru-RU" b="1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1200-летняя годовщина рождения Мефодия, создателя славянского алфавита (815—885) (Болгария, при поддержке Хорватии, Чехии, Греции, Черногории, России, Сербии и Македонии).</a:t>
            </a:r>
            <a:endParaRPr lang="ru-RU" dirty="0"/>
          </a:p>
        </p:txBody>
      </p:sp>
      <p:pic>
        <p:nvPicPr>
          <p:cNvPr id="1026" name="Picture 2" descr="https://upload.wikimedia.org/wikipedia/commons/thumb/6/67/Kyrill%26Method.jpg/250px-Kyrill%26Method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3357562"/>
            <a:ext cx="2143140" cy="266606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14348" y="3714752"/>
            <a:ext cx="53578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Мефодий Моравский</a:t>
            </a:r>
            <a:r>
              <a:rPr lang="ru-RU" dirty="0" smtClean="0"/>
              <a:t> (</a:t>
            </a:r>
            <a:r>
              <a:rPr lang="ru-RU" b="1" dirty="0" smtClean="0"/>
              <a:t>Мефодий </a:t>
            </a:r>
            <a:r>
              <a:rPr lang="ru-RU" b="1" dirty="0" err="1" smtClean="0"/>
              <a:t>Солунский</a:t>
            </a:r>
            <a:r>
              <a:rPr lang="ru-RU" dirty="0" smtClean="0"/>
              <a:t>; </a:t>
            </a:r>
            <a:r>
              <a:rPr lang="ru-RU" dirty="0" smtClean="0">
                <a:hlinkClick r:id="rId4" action="ppaction://hlinkfile" tooltip="815 год"/>
              </a:rPr>
              <a:t>815</a:t>
            </a:r>
            <a:r>
              <a:rPr lang="ru-RU" dirty="0" smtClean="0"/>
              <a:t>(0815), </a:t>
            </a:r>
            <a:r>
              <a:rPr lang="ru-RU" dirty="0" smtClean="0">
                <a:hlinkClick r:id="rId5" action="ppaction://hlinkfile" tooltip="Салоники"/>
              </a:rPr>
              <a:t>Фессалоники</a:t>
            </a:r>
            <a:r>
              <a:rPr lang="ru-RU" dirty="0" smtClean="0"/>
              <a:t>, </a:t>
            </a:r>
            <a:r>
              <a:rPr lang="ru-RU" dirty="0" smtClean="0">
                <a:hlinkClick r:id="rId6" action="ppaction://hlinkfile" tooltip="Византийская империя"/>
              </a:rPr>
              <a:t>Византийская империя</a:t>
            </a:r>
            <a:r>
              <a:rPr lang="ru-RU" dirty="0" smtClean="0"/>
              <a:t> — </a:t>
            </a:r>
            <a:r>
              <a:rPr lang="ru-RU" dirty="0" smtClean="0">
                <a:hlinkClick r:id="rId7" action="ppaction://hlinkfile" tooltip="6 апреля"/>
              </a:rPr>
              <a:t>6 апреля</a:t>
            </a:r>
            <a:r>
              <a:rPr lang="ru-RU" dirty="0" smtClean="0"/>
              <a:t> </a:t>
            </a:r>
            <a:r>
              <a:rPr lang="ru-RU" dirty="0" smtClean="0">
                <a:hlinkClick r:id="rId8" action="ppaction://hlinkfile" tooltip="885 год"/>
              </a:rPr>
              <a:t>885</a:t>
            </a:r>
            <a:r>
              <a:rPr lang="ru-RU" dirty="0" smtClean="0"/>
              <a:t>, </a:t>
            </a:r>
            <a:r>
              <a:rPr lang="ru-RU" dirty="0" err="1" smtClean="0">
                <a:hlinkClick r:id="rId9" action="ppaction://hlinkfile" tooltip="Велеград"/>
              </a:rPr>
              <a:t>Велеград</a:t>
            </a:r>
            <a:r>
              <a:rPr lang="ru-RU" dirty="0" smtClean="0"/>
              <a:t>, </a:t>
            </a:r>
            <a:r>
              <a:rPr lang="ru-RU" dirty="0" smtClean="0">
                <a:hlinkClick r:id="rId10" action="ppaction://hlinkfile" tooltip="Великая Моравия"/>
              </a:rPr>
              <a:t>Великая Моравия</a:t>
            </a:r>
            <a:r>
              <a:rPr lang="ru-RU" dirty="0" smtClean="0"/>
              <a:t>) — святой </a:t>
            </a:r>
            <a:r>
              <a:rPr lang="ru-RU" dirty="0" smtClean="0">
                <a:hlinkClick r:id="rId11" action="ppaction://hlinkfile" tooltip="Равноапостольный"/>
              </a:rPr>
              <a:t>равноапостольный</a:t>
            </a:r>
            <a:r>
              <a:rPr lang="ru-RU" dirty="0" smtClean="0"/>
              <a:t>, греческий миссионер, архиепископ </a:t>
            </a:r>
            <a:r>
              <a:rPr lang="ru-RU" dirty="0" smtClean="0">
                <a:hlinkClick r:id="rId12" action="ppaction://hlinkfile" tooltip="Моравия"/>
              </a:rPr>
              <a:t>Моравии</a:t>
            </a:r>
            <a:r>
              <a:rPr lang="ru-RU" dirty="0" smtClean="0"/>
              <a:t>. Вместе с младшим братом </a:t>
            </a:r>
            <a:r>
              <a:rPr lang="ru-RU" dirty="0" smtClean="0">
                <a:hlinkClick r:id="rId13" action="ppaction://hlinkfile" tooltip="Кирилл Философ"/>
              </a:rPr>
              <a:t>Кириллом</a:t>
            </a:r>
            <a:r>
              <a:rPr lang="ru-RU" dirty="0" smtClean="0"/>
              <a:t> является создателем </a:t>
            </a:r>
            <a:r>
              <a:rPr lang="ru-RU" dirty="0" smtClean="0">
                <a:hlinkClick r:id="rId14" action="ppaction://hlinkfile" tooltip="Глаголица"/>
              </a:rPr>
              <a:t>славянской азбуки</a:t>
            </a:r>
            <a:r>
              <a:rPr lang="ru-RU" dirty="0" smtClean="0"/>
              <a:t>. Почитается как равноапостольный и учитель словенский.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857884" y="6143644"/>
            <a:ext cx="2904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Кирилл и </a:t>
            </a:r>
            <a:r>
              <a:rPr lang="ru-RU" sz="1600" i="1" dirty="0" err="1" smtClean="0"/>
              <a:t>Мефодий</a:t>
            </a:r>
            <a:r>
              <a:rPr lang="ru-RU" sz="1600" i="1" dirty="0" smtClean="0"/>
              <a:t> (справа)</a:t>
            </a:r>
            <a:endParaRPr lang="ru-RU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33CC33"/>
                </a:solidFill>
              </a:rPr>
              <a:t>Детская литература. </a:t>
            </a:r>
            <a:r>
              <a:rPr lang="ru-RU" b="1" dirty="0" smtClean="0">
                <a:solidFill>
                  <a:srgbClr val="00B050"/>
                </a:solidFill>
              </a:rPr>
              <a:t>ХХ/ХХ</a:t>
            </a:r>
            <a:r>
              <a:rPr lang="en-US" b="1" dirty="0" smtClean="0">
                <a:solidFill>
                  <a:srgbClr val="00B050"/>
                </a:solidFill>
              </a:rPr>
              <a:t>I</a:t>
            </a:r>
            <a:r>
              <a:rPr lang="ru-RU" b="1" dirty="0" smtClean="0">
                <a:solidFill>
                  <a:srgbClr val="00B050"/>
                </a:solidFill>
              </a:rPr>
              <a:t> век 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13 марта – </a:t>
            </a:r>
          </a:p>
          <a:p>
            <a:r>
              <a:rPr lang="ru-RU" b="1" dirty="0" smtClean="0"/>
              <a:t>50 лет </a:t>
            </a:r>
            <a:r>
              <a:rPr lang="ru-RU" dirty="0" smtClean="0"/>
              <a:t>со дня рождения писателя </a:t>
            </a:r>
          </a:p>
          <a:p>
            <a:r>
              <a:rPr lang="ru-RU" b="1" dirty="0" smtClean="0"/>
              <a:t>Артура Александровича </a:t>
            </a:r>
            <a:r>
              <a:rPr lang="ru-RU" b="1" dirty="0" err="1" smtClean="0"/>
              <a:t>Гиваргизова</a:t>
            </a:r>
            <a:r>
              <a:rPr lang="ru-RU" b="1" dirty="0" smtClean="0"/>
              <a:t> </a:t>
            </a:r>
            <a:r>
              <a:rPr lang="ru-RU" dirty="0" smtClean="0"/>
              <a:t>(1965)</a:t>
            </a:r>
            <a:endParaRPr lang="ru-RU" dirty="0"/>
          </a:p>
        </p:txBody>
      </p:sp>
      <p:pic>
        <p:nvPicPr>
          <p:cNvPr id="254978" name="Picture 2" descr="Калининградские писатели - Деловой Калининград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1428736"/>
            <a:ext cx="2095499" cy="3143248"/>
          </a:xfrm>
          <a:prstGeom prst="rect">
            <a:avLst/>
          </a:prstGeom>
          <a:noFill/>
        </p:spPr>
      </p:pic>
      <p:pic>
        <p:nvPicPr>
          <p:cNvPr id="254980" name="Picture 4" descr="Книга Как прокачивать гидравлические тормоза на велосипеде Скачать книгу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4357694"/>
            <a:ext cx="1357322" cy="2047786"/>
          </a:xfrm>
          <a:prstGeom prst="rect">
            <a:avLst/>
          </a:prstGeom>
          <a:noFill/>
        </p:spPr>
      </p:pic>
      <p:pic>
        <p:nvPicPr>
          <p:cNvPr id="254982" name="Picture 6" descr="Мама.Ру :: &quot;Как-то я летел с рябины&quot;: пособие по развитию чувства юмора :: О книгах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00232" y="4429132"/>
            <a:ext cx="2257055" cy="1752581"/>
          </a:xfrm>
          <a:prstGeom prst="rect">
            <a:avLst/>
          </a:prstGeom>
          <a:noFill/>
        </p:spPr>
      </p:pic>
      <p:pic>
        <p:nvPicPr>
          <p:cNvPr id="254984" name="Picture 8" descr="Книга &quot;Про драконов и милиционеров (на спирали)&quot;. купить с доставкой. Книжный магазин Literatura.by. Доставка книг по Беларуси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86380" y="4500570"/>
            <a:ext cx="1428760" cy="1822481"/>
          </a:xfrm>
          <a:prstGeom prst="rect">
            <a:avLst/>
          </a:prstGeom>
          <a:noFill/>
        </p:spPr>
      </p:pic>
      <p:pic>
        <p:nvPicPr>
          <p:cNvPr id="254986" name="Picture 10" descr="Книготорговая группа &quot;ПродаЛитЪ&quot;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0628" y="1571612"/>
            <a:ext cx="1474829" cy="2743183"/>
          </a:xfrm>
          <a:prstGeom prst="rect">
            <a:avLst/>
          </a:prstGeom>
          <a:noFill/>
        </p:spPr>
      </p:pic>
      <p:pic>
        <p:nvPicPr>
          <p:cNvPr id="254988" name="Picture 12" descr="Библус - Записки выдающегося двоечника (Артур Гиваргизов)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86644" y="4643446"/>
            <a:ext cx="1640043" cy="17382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литература. </a:t>
            </a:r>
            <a:r>
              <a:rPr lang="ru-RU" b="1" dirty="0" smtClean="0">
                <a:solidFill>
                  <a:srgbClr val="002060"/>
                </a:solidFill>
              </a:rPr>
              <a:t>Журналистика. </a:t>
            </a:r>
            <a:r>
              <a:rPr lang="ru-RU" b="1" dirty="0" smtClean="0">
                <a:solidFill>
                  <a:srgbClr val="CC3300"/>
                </a:solidFill>
              </a:rPr>
              <a:t>ХХ век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14 марта – </a:t>
            </a:r>
          </a:p>
          <a:p>
            <a:r>
              <a:rPr lang="ru-RU" sz="2400" b="1" dirty="0" smtClean="0"/>
              <a:t>85 лет </a:t>
            </a:r>
            <a:r>
              <a:rPr lang="ru-RU" sz="2400" dirty="0" smtClean="0"/>
              <a:t>со дня рождения писателя, журналиста , путешественника </a:t>
            </a:r>
            <a:r>
              <a:rPr lang="ru-RU" sz="2400" b="1" dirty="0" smtClean="0"/>
              <a:t>Василия Михайловича </a:t>
            </a:r>
            <a:r>
              <a:rPr lang="ru-RU" sz="2400" b="1" dirty="0" err="1" smtClean="0"/>
              <a:t>Пескова</a:t>
            </a:r>
            <a:r>
              <a:rPr lang="ru-RU" sz="2400" b="1" dirty="0" smtClean="0"/>
              <a:t> </a:t>
            </a:r>
          </a:p>
          <a:p>
            <a:r>
              <a:rPr lang="ru-RU" sz="2400" dirty="0" smtClean="0"/>
              <a:t>(1930-2013)</a:t>
            </a:r>
            <a:endParaRPr lang="ru-RU" sz="2400" dirty="0"/>
          </a:p>
        </p:txBody>
      </p:sp>
      <p:pic>
        <p:nvPicPr>
          <p:cNvPr id="253954" name="Picture 2" descr="Отечество. В гостях у писателя лаур. Лен. премии В.Пескова Репортаж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8" y="1500174"/>
            <a:ext cx="2500330" cy="2762795"/>
          </a:xfrm>
          <a:prstGeom prst="rect">
            <a:avLst/>
          </a:prstGeom>
          <a:noFill/>
        </p:spPr>
      </p:pic>
      <p:pic>
        <p:nvPicPr>
          <p:cNvPr id="253956" name="Picture 4" descr="http://im0-tub-ru.yandex.net/i?id=cc90e5d1e5938a01ac365a9cbe0d28ae-37-144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929198"/>
            <a:ext cx="914400" cy="1428750"/>
          </a:xfrm>
          <a:prstGeom prst="rect">
            <a:avLst/>
          </a:prstGeom>
          <a:noFill/>
        </p:spPr>
      </p:pic>
      <p:pic>
        <p:nvPicPr>
          <p:cNvPr id="253958" name="Picture 6" descr="http://im2-tub-ru.yandex.net/i?id=2a87c8e951fe6b8e92a5987c244f5a0d-26-144&amp;n=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4714884"/>
            <a:ext cx="952500" cy="1428750"/>
          </a:xfrm>
          <a:prstGeom prst="rect">
            <a:avLst/>
          </a:prstGeom>
          <a:noFill/>
        </p:spPr>
      </p:pic>
      <p:pic>
        <p:nvPicPr>
          <p:cNvPr id="253960" name="Picture 8" descr="Книга &quot;Проселки&quot; - Василий Песков. Купить книгу, читать рецензии ISBN 978-5-275-01493-8 Лабирин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0364" y="4357694"/>
            <a:ext cx="1071570" cy="1660934"/>
          </a:xfrm>
          <a:prstGeom prst="rect">
            <a:avLst/>
          </a:prstGeom>
          <a:noFill/>
        </p:spPr>
      </p:pic>
      <p:pic>
        <p:nvPicPr>
          <p:cNvPr id="253964" name="Picture 12" descr="Шаги по росе, Василий Песков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6248" y="3214686"/>
            <a:ext cx="1905000" cy="2466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98582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литература. ХХ век</a:t>
            </a:r>
            <a:br>
              <a:rPr lang="ru-RU" b="1" dirty="0" smtClean="0">
                <a:solidFill>
                  <a:srgbClr val="CC330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 Журналистика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dirty="0" smtClean="0"/>
              <a:t>16 марта – </a:t>
            </a:r>
          </a:p>
          <a:p>
            <a:r>
              <a:rPr lang="ru-RU" sz="2400" b="1" dirty="0" smtClean="0"/>
              <a:t>100 лет </a:t>
            </a:r>
            <a:r>
              <a:rPr lang="ru-RU" sz="2400" dirty="0" smtClean="0"/>
              <a:t>со дня рождения писательницы </a:t>
            </a:r>
          </a:p>
          <a:p>
            <a:r>
              <a:rPr lang="ru-RU" sz="2400" b="1" dirty="0" err="1" smtClean="0"/>
              <a:t>Фриды</a:t>
            </a:r>
            <a:r>
              <a:rPr lang="ru-RU" sz="2400" b="1" dirty="0" smtClean="0"/>
              <a:t> Абрамовны Вигдоровой</a:t>
            </a:r>
          </a:p>
          <a:p>
            <a:r>
              <a:rPr lang="ru-RU" sz="2400" dirty="0" smtClean="0"/>
              <a:t>(1915-1965)</a:t>
            </a:r>
            <a:endParaRPr lang="ru-RU" sz="2400" dirty="0"/>
          </a:p>
        </p:txBody>
      </p:sp>
      <p:pic>
        <p:nvPicPr>
          <p:cNvPr id="252930" name="Picture 2" descr="Фотография Фрида Вигдорова (Photo of Frida Wigdorova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16" y="1428736"/>
            <a:ext cx="1975480" cy="3067037"/>
          </a:xfrm>
          <a:prstGeom prst="rect">
            <a:avLst/>
          </a:prstGeom>
          <a:noFill/>
        </p:spPr>
      </p:pic>
      <p:pic>
        <p:nvPicPr>
          <p:cNvPr id="252932" name="Picture 4" descr="Межавторская серия: Дилог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572008"/>
            <a:ext cx="1091322" cy="1728777"/>
          </a:xfrm>
          <a:prstGeom prst="rect">
            <a:avLst/>
          </a:prstGeom>
          <a:noFill/>
        </p:spPr>
      </p:pic>
      <p:pic>
        <p:nvPicPr>
          <p:cNvPr id="252934" name="Picture 6" descr="химия 9 класс железа &quot; Скачать бесплатно. Читать онлайн. &quot; text.tr200.biz &quot; Страница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4500570"/>
            <a:ext cx="1254367" cy="1822586"/>
          </a:xfrm>
          <a:prstGeom prst="rect">
            <a:avLst/>
          </a:prstGeom>
          <a:noFill/>
        </p:spPr>
      </p:pic>
      <p:pic>
        <p:nvPicPr>
          <p:cNvPr id="252936" name="Picture 8" descr="Материалы за 23.01.2010 &quot; Страница 47 &quot; Бесплатная библиотека электронных книг Книгоноша. Net. Читать онлайн, скачать бесплатно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54" y="4143380"/>
            <a:ext cx="1472188" cy="2190756"/>
          </a:xfrm>
          <a:prstGeom prst="rect">
            <a:avLst/>
          </a:prstGeom>
          <a:noFill/>
        </p:spPr>
      </p:pic>
      <p:pic>
        <p:nvPicPr>
          <p:cNvPr id="252938" name="Picture 10" descr="Семейное счастье Скачать книгу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2000240"/>
            <a:ext cx="1185502" cy="1952592"/>
          </a:xfrm>
          <a:prstGeom prst="rect">
            <a:avLst/>
          </a:prstGeom>
          <a:noFill/>
        </p:spPr>
      </p:pic>
      <p:pic>
        <p:nvPicPr>
          <p:cNvPr id="252940" name="Picture 12" descr="Девочки. Дневник матери, Фрида Вигдорова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43834" y="4714884"/>
            <a:ext cx="1075398" cy="1666867"/>
          </a:xfrm>
          <a:prstGeom prst="rect">
            <a:avLst/>
          </a:prstGeom>
          <a:noFill/>
        </p:spPr>
      </p:pic>
      <p:pic>
        <p:nvPicPr>
          <p:cNvPr id="252942" name="Picture 14" descr="Астрель - купить товары бренда Астрель с доставкой по Москве и России: цены, отзывы, картинки, каталог, новинки в интернет-магаз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43504" y="4286256"/>
            <a:ext cx="120015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литература. ХХ век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556000" cy="468172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18 марта – </a:t>
            </a:r>
          </a:p>
          <a:p>
            <a:r>
              <a:rPr lang="ru-RU" sz="2400" b="1" dirty="0" smtClean="0"/>
              <a:t>80 лет </a:t>
            </a:r>
            <a:r>
              <a:rPr lang="ru-RU" sz="2400" dirty="0" smtClean="0"/>
              <a:t>со дня рождения нивхского писателя </a:t>
            </a:r>
          </a:p>
          <a:p>
            <a:r>
              <a:rPr lang="ru-RU" sz="2400" b="1" dirty="0" smtClean="0"/>
              <a:t>Владимира Михайловича </a:t>
            </a:r>
            <a:r>
              <a:rPr lang="ru-RU" sz="2400" b="1" dirty="0" err="1" smtClean="0"/>
              <a:t>Санги</a:t>
            </a:r>
            <a:r>
              <a:rPr lang="ru-RU" sz="2400" b="1" dirty="0" smtClean="0"/>
              <a:t> </a:t>
            </a:r>
            <a:r>
              <a:rPr lang="ru-RU" sz="2400" dirty="0" smtClean="0"/>
              <a:t>(1935)</a:t>
            </a:r>
          </a:p>
        </p:txBody>
      </p:sp>
      <p:pic>
        <p:nvPicPr>
          <p:cNvPr id="251906" name="Picture 2" descr="cinikcinik: Владимир Михайлович Санги родился 18 марта 1935 г. на Сахалине, в стойбище Нобиль. Люди. Фотографии Южно-Сахалинс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8" y="1500174"/>
            <a:ext cx="2386007" cy="3428992"/>
          </a:xfrm>
          <a:prstGeom prst="rect">
            <a:avLst/>
          </a:prstGeom>
          <a:noFill/>
        </p:spPr>
      </p:pic>
      <p:pic>
        <p:nvPicPr>
          <p:cNvPr id="251908" name="Picture 4" descr="OZON.ru - Книги Букинистические издания / Художественная литература / Русская литература / Русская и советская литература XX ве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4286256"/>
            <a:ext cx="1466850" cy="1905000"/>
          </a:xfrm>
          <a:prstGeom prst="rect">
            <a:avLst/>
          </a:prstGeom>
          <a:noFill/>
        </p:spPr>
      </p:pic>
      <p:pic>
        <p:nvPicPr>
          <p:cNvPr id="251910" name="Picture 6" descr="Семиперая птица - Владимир Санг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4286256"/>
            <a:ext cx="1435699" cy="1966909"/>
          </a:xfrm>
          <a:prstGeom prst="rect">
            <a:avLst/>
          </a:prstGeom>
          <a:noFill/>
        </p:spPr>
      </p:pic>
      <p:pic>
        <p:nvPicPr>
          <p:cNvPr id="251912" name="Picture 8" descr="&quot;Мудрая&quot; нерпа Скачать книгу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1857364"/>
            <a:ext cx="1500198" cy="2000264"/>
          </a:xfrm>
          <a:prstGeom prst="rect">
            <a:avLst/>
          </a:prstGeom>
          <a:noFill/>
        </p:spPr>
      </p:pic>
      <p:pic>
        <p:nvPicPr>
          <p:cNvPr id="251914" name="Picture 10" descr="Для детей и юношества. Сборники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488" y="4357694"/>
            <a:ext cx="1339302" cy="1783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литература. ХХ век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10604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341686" cy="468172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20 марта – </a:t>
            </a:r>
          </a:p>
          <a:p>
            <a:r>
              <a:rPr lang="ru-RU" sz="2400" b="1" dirty="0" smtClean="0"/>
              <a:t>110 лет </a:t>
            </a:r>
            <a:r>
              <a:rPr lang="ru-RU" sz="2400" dirty="0" smtClean="0"/>
              <a:t>со дня рождения писательницы </a:t>
            </a:r>
          </a:p>
          <a:p>
            <a:r>
              <a:rPr lang="ru-RU" sz="2400" b="1" dirty="0" smtClean="0"/>
              <a:t>Веры Фёдоровны Пановой</a:t>
            </a:r>
          </a:p>
          <a:p>
            <a:r>
              <a:rPr lang="ru-RU" sz="2400" dirty="0" smtClean="0"/>
              <a:t>(1905-1973)</a:t>
            </a:r>
            <a:endParaRPr lang="ru-RU" sz="2400" dirty="0"/>
          </a:p>
        </p:txBody>
      </p:sp>
      <p:pic>
        <p:nvPicPr>
          <p:cNvPr id="250882" name="Picture 2" descr="Авторы детских книг, - Ярпортал, форум Ярославл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714884"/>
            <a:ext cx="1214446" cy="1683391"/>
          </a:xfrm>
          <a:prstGeom prst="rect">
            <a:avLst/>
          </a:prstGeom>
          <a:noFill/>
        </p:spPr>
      </p:pic>
      <p:pic>
        <p:nvPicPr>
          <p:cNvPr id="250884" name="Picture 4" descr="Мое и только мое. О моей жизни, книгах и читателях - Панова Вера Федоровн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3286124"/>
            <a:ext cx="1928826" cy="3053975"/>
          </a:xfrm>
          <a:prstGeom prst="rect">
            <a:avLst/>
          </a:prstGeom>
          <a:noFill/>
        </p:spPr>
      </p:pic>
      <p:pic>
        <p:nvPicPr>
          <p:cNvPr id="250886" name="Picture 6" descr="Спутники Скачать аудиокнигу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4071942"/>
            <a:ext cx="1500198" cy="2154831"/>
          </a:xfrm>
          <a:prstGeom prst="rect">
            <a:avLst/>
          </a:prstGeom>
          <a:noFill/>
        </p:spPr>
      </p:pic>
      <p:pic>
        <p:nvPicPr>
          <p:cNvPr id="250888" name="Picture 8" descr="Купить книгу &quot;Сказание об Ольге&quot; Вера Панова в книжном интернет-магазине Read.r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43834" y="4643446"/>
            <a:ext cx="1278702" cy="1676409"/>
          </a:xfrm>
          <a:prstGeom prst="rect">
            <a:avLst/>
          </a:prstGeom>
          <a:noFill/>
        </p:spPr>
      </p:pic>
      <p:pic>
        <p:nvPicPr>
          <p:cNvPr id="250890" name="Picture 10" descr="Вера Панова Вера Панов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72264" y="1500174"/>
            <a:ext cx="2303850" cy="2976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33CC33"/>
                </a:solidFill>
              </a:rPr>
              <a:t>Детская литература 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26 марта –</a:t>
            </a:r>
          </a:p>
          <a:p>
            <a:r>
              <a:rPr lang="ru-RU" sz="2400" b="1" dirty="0" smtClean="0"/>
              <a:t>85 лет </a:t>
            </a:r>
            <a:r>
              <a:rPr lang="ru-RU" sz="2400" dirty="0" smtClean="0"/>
              <a:t>со дня рождения </a:t>
            </a:r>
          </a:p>
          <a:p>
            <a:r>
              <a:rPr lang="ru-RU" sz="2400" b="1" dirty="0" smtClean="0"/>
              <a:t>Геннадия Михайловича Цыферова </a:t>
            </a:r>
          </a:p>
          <a:p>
            <a:r>
              <a:rPr lang="ru-RU" sz="2400" dirty="0" smtClean="0"/>
              <a:t>(1930-1972)</a:t>
            </a:r>
            <a:endParaRPr lang="ru-RU" sz="2400" dirty="0"/>
          </a:p>
        </p:txBody>
      </p:sp>
      <p:pic>
        <p:nvPicPr>
          <p:cNvPr id="249858" name="Picture 2" descr="Тайна запечного сверчка - купить, цена, описание - Геннадий Цыферов Киев, Украина AudioBooks.u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071942"/>
            <a:ext cx="1428760" cy="2289679"/>
          </a:xfrm>
          <a:prstGeom prst="rect">
            <a:avLst/>
          </a:prstGeom>
          <a:noFill/>
        </p:spPr>
      </p:pic>
      <p:pic>
        <p:nvPicPr>
          <p:cNvPr id="249860" name="Picture 4" descr="Цыферов Геннадий - Сказки старинного города, Скачать книгу бесплатно, читать онлайн - RomanBoo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4000504"/>
            <a:ext cx="1785950" cy="2341657"/>
          </a:xfrm>
          <a:prstGeom prst="rect">
            <a:avLst/>
          </a:prstGeom>
          <a:noFill/>
        </p:spPr>
      </p:pic>
      <p:pic>
        <p:nvPicPr>
          <p:cNvPr id="249862" name="Picture 6" descr="Книга &quot;Дневник медвежонка&quot; Г. Цыферов - купить книгу ISBN 978-5-271-39100-2 с доставкой по почте в интернет-магазине OZON.r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3857628"/>
            <a:ext cx="1714512" cy="2306518"/>
          </a:xfrm>
          <a:prstGeom prst="rect">
            <a:avLst/>
          </a:prstGeom>
          <a:noFill/>
        </p:spPr>
      </p:pic>
      <p:pic>
        <p:nvPicPr>
          <p:cNvPr id="249864" name="Picture 8" descr="Паровозик из Ромашково Многие сказки послужили сюжетом известных мультиков. Художник-иллюстратор: Н. Ю. Кудрявцева. А прекрасным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86644" y="4071942"/>
            <a:ext cx="1566922" cy="2090721"/>
          </a:xfrm>
          <a:prstGeom prst="rect">
            <a:avLst/>
          </a:prstGeom>
          <a:noFill/>
        </p:spPr>
      </p:pic>
      <p:pic>
        <p:nvPicPr>
          <p:cNvPr id="249866" name="Picture 10" descr="Урок чтения &quot;Знакомство с приставкой&quot;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86644" y="1500174"/>
            <a:ext cx="1616235" cy="2181918"/>
          </a:xfrm>
          <a:prstGeom prst="rect">
            <a:avLst/>
          </a:prstGeom>
          <a:noFill/>
        </p:spPr>
      </p:pic>
      <p:pic>
        <p:nvPicPr>
          <p:cNvPr id="249868" name="Picture 12" descr="http://im1-tub-ru.yandex.net/i?id=dd3ab543882d1f68001ee32f0e8cfe09-00-144&amp;n=2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72066" y="1785926"/>
            <a:ext cx="1000125" cy="1428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Зарубежная литература</a:t>
            </a:r>
            <a:endParaRPr lang="ru-RU" b="1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83971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dirty="0" smtClean="0"/>
              <a:t>2 апреля – </a:t>
            </a:r>
          </a:p>
          <a:p>
            <a:r>
              <a:rPr lang="ru-RU" sz="2400" b="1" dirty="0" smtClean="0"/>
              <a:t>210 лет</a:t>
            </a:r>
            <a:r>
              <a:rPr lang="ru-RU" sz="2400" dirty="0" smtClean="0"/>
              <a:t> со дня рождения датского писателя</a:t>
            </a:r>
          </a:p>
          <a:p>
            <a:r>
              <a:rPr lang="ru-RU" sz="2400" b="1" dirty="0" err="1" smtClean="0"/>
              <a:t>Ханса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Кристиана</a:t>
            </a:r>
            <a:r>
              <a:rPr lang="ru-RU" sz="2400" b="1" dirty="0" smtClean="0"/>
              <a:t> Андерсена</a:t>
            </a:r>
          </a:p>
          <a:p>
            <a:r>
              <a:rPr lang="ru-RU" sz="2400" dirty="0" smtClean="0"/>
              <a:t>(1805–1875)</a:t>
            </a:r>
          </a:p>
          <a:p>
            <a:endParaRPr lang="ru-RU" dirty="0" smtClean="0"/>
          </a:p>
        </p:txBody>
      </p:sp>
      <p:pic>
        <p:nvPicPr>
          <p:cNvPr id="83972" name="Содержимое 4" descr="Андерсен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15140" y="1571612"/>
            <a:ext cx="2151796" cy="2831311"/>
          </a:xfrm>
        </p:spPr>
      </p:pic>
      <p:pic>
        <p:nvPicPr>
          <p:cNvPr id="83973" name="Рисунок 5" descr="Андерсен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572008"/>
            <a:ext cx="1259624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4" name="Содержимое 4" descr="Андерсен 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3929066"/>
            <a:ext cx="18097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4" descr="http://rayknig.ru/cover/ha/hans-kristian-andersen-i-ego-russkie-illustratory-za-poltora-veka.jp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86050" y="4071942"/>
            <a:ext cx="1524487" cy="1859131"/>
          </a:xfrm>
          <a:prstGeom prst="rect">
            <a:avLst/>
          </a:prstGeom>
          <a:noFill/>
        </p:spPr>
      </p:pic>
      <p:pic>
        <p:nvPicPr>
          <p:cNvPr id="68614" name="Picture 6" descr="http://olvasoterem.com/wp-content/uploads/2012/03/hans-christian-andersen-dij-small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43306" y="1714488"/>
            <a:ext cx="1511162" cy="11525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>
          <a:xfrm>
            <a:off x="-142908" y="274320"/>
            <a:ext cx="9076596" cy="79722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литература. ХХ век</a:t>
            </a:r>
            <a:endParaRPr lang="ru-RU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00034" y="6305550"/>
            <a:ext cx="8110566" cy="476250"/>
          </a:xfrm>
        </p:spPr>
        <p:txBody>
          <a:bodyPr/>
          <a:lstStyle/>
          <a:p>
            <a:pPr algn="ctr"/>
            <a:r>
              <a:rPr lang="ru-RU" smtClean="0"/>
              <a:t>Календарь 2015</a:t>
            </a:r>
            <a:endParaRPr lang="ru-RU" dirty="0"/>
          </a:p>
        </p:txBody>
      </p:sp>
      <p:sp>
        <p:nvSpPr>
          <p:cNvPr id="5632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dirty="0" smtClean="0"/>
              <a:t>3 апреля </a:t>
            </a:r>
            <a:r>
              <a:rPr lang="ru-RU" sz="2400" b="1" dirty="0" smtClean="0"/>
              <a:t>– </a:t>
            </a:r>
          </a:p>
          <a:p>
            <a:r>
              <a:rPr lang="ru-RU" sz="2400" b="1" dirty="0" smtClean="0"/>
              <a:t>95 лет</a:t>
            </a:r>
            <a:r>
              <a:rPr lang="ru-RU" sz="2400" dirty="0" smtClean="0"/>
              <a:t> со дня рождения писателя</a:t>
            </a:r>
          </a:p>
          <a:p>
            <a:r>
              <a:rPr lang="ru-RU" sz="2400" dirty="0" smtClean="0"/>
              <a:t> </a:t>
            </a:r>
            <a:r>
              <a:rPr lang="ru-RU" sz="2400" b="1" dirty="0" smtClean="0"/>
              <a:t>Юрия Марковича Нагибина</a:t>
            </a:r>
            <a:r>
              <a:rPr lang="ru-RU" sz="2400" dirty="0" smtClean="0"/>
              <a:t> </a:t>
            </a:r>
          </a:p>
          <a:p>
            <a:r>
              <a:rPr lang="ru-RU" sz="2400" dirty="0" smtClean="0"/>
              <a:t>(1920–1994)</a:t>
            </a:r>
          </a:p>
          <a:p>
            <a:endParaRPr lang="ru-RU" dirty="0" smtClean="0"/>
          </a:p>
        </p:txBody>
      </p:sp>
      <p:pic>
        <p:nvPicPr>
          <p:cNvPr id="56324" name="Содержимое 6" descr="Нагибин 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20" y="4357694"/>
            <a:ext cx="1214446" cy="1821084"/>
          </a:xfrm>
        </p:spPr>
      </p:pic>
      <p:pic>
        <p:nvPicPr>
          <p:cNvPr id="67588" name="Picture 4" descr="http://www.tribuna.ru/upload/iblock/919/919b072d1d9c680cec893864db410c8a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714488"/>
            <a:ext cx="3286148" cy="2398334"/>
          </a:xfrm>
          <a:prstGeom prst="rect">
            <a:avLst/>
          </a:prstGeom>
          <a:noFill/>
        </p:spPr>
      </p:pic>
      <p:pic>
        <p:nvPicPr>
          <p:cNvPr id="67592" name="Picture 8" descr="http://content.foto.mail.ru/mail/budgi21/_myphoto/i-2747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72396" y="4214818"/>
            <a:ext cx="1357290" cy="1797734"/>
          </a:xfrm>
          <a:prstGeom prst="rect">
            <a:avLst/>
          </a:prstGeom>
          <a:noFill/>
        </p:spPr>
      </p:pic>
      <p:pic>
        <p:nvPicPr>
          <p:cNvPr id="67594" name="Picture 10" descr="http://www.bookfb2.ru/imag25/215877.jpg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00694" y="4286256"/>
            <a:ext cx="1357322" cy="1988750"/>
          </a:xfrm>
          <a:prstGeom prst="rect">
            <a:avLst/>
          </a:prstGeom>
          <a:noFill/>
        </p:spPr>
      </p:pic>
      <p:pic>
        <p:nvPicPr>
          <p:cNvPr id="67596" name="Picture 12" descr="http://www.likebook.ru/store/pictures/164/164961/1.jpg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143108" y="4071942"/>
            <a:ext cx="2214578" cy="2119213"/>
          </a:xfrm>
          <a:prstGeom prst="rect">
            <a:avLst/>
          </a:prstGeom>
          <a:noFill/>
        </p:spPr>
      </p:pic>
      <p:pic>
        <p:nvPicPr>
          <p:cNvPr id="10" name="Picture 8" descr="http://im3-tub-ru.yandex.net/i?id=1b28ef32b5ac5d040569987337f6ef59-07-144&amp;n=2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286744" y="142852"/>
            <a:ext cx="857256" cy="7065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42910" y="6305550"/>
            <a:ext cx="7967690" cy="476250"/>
          </a:xfrm>
        </p:spPr>
        <p:txBody>
          <a:bodyPr/>
          <a:lstStyle/>
          <a:p>
            <a:pPr algn="ctr"/>
            <a:r>
              <a:rPr lang="ru-RU" smtClean="0"/>
              <a:t>Календарь 2015</a:t>
            </a:r>
            <a:endParaRPr lang="ru-RU" dirty="0"/>
          </a:p>
        </p:txBody>
      </p:sp>
      <p:pic>
        <p:nvPicPr>
          <p:cNvPr id="149506" name="Picture 2" descr="http://s1.goods.ozstatic.by/200/130/264/10/10264130_0_Kniga_o__staroy_Moskve_Vspoloshniy_zvon_Yuriy_Nagibin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571480"/>
            <a:ext cx="1905000" cy="2371726"/>
          </a:xfrm>
          <a:prstGeom prst="rect">
            <a:avLst/>
          </a:prstGeom>
          <a:noFill/>
        </p:spPr>
      </p:pic>
      <p:pic>
        <p:nvPicPr>
          <p:cNvPr id="149508" name="Picture 4" descr="http://img.fb2books.net/media/covers/265237.fb2.zip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00892" y="214290"/>
            <a:ext cx="1852566" cy="2928958"/>
          </a:xfrm>
          <a:prstGeom prst="rect">
            <a:avLst/>
          </a:prstGeom>
          <a:noFill/>
        </p:spPr>
      </p:pic>
      <p:pic>
        <p:nvPicPr>
          <p:cNvPr id="149510" name="Picture 6" descr="http://images.rusbook.net/prds/%D0%94%D0%B5%D1%8F%D1%82%D0%B5%D0%BB%D0%B8-%D0%BD%D0%B0%D1%83%D0%BA-%D0%B8-%D0%B8%D1%81%D0%BA%D1%83%D1%81%D1%81%D1%82%D0%B2-8290/311472/311472-14-6003.jpg.ashx?w=290&amp;h=370&amp;c=3479&amp;pid=311472&amp;sc=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596" y="428604"/>
            <a:ext cx="2071683" cy="2643182"/>
          </a:xfrm>
          <a:prstGeom prst="rect">
            <a:avLst/>
          </a:prstGeom>
          <a:noFill/>
        </p:spPr>
      </p:pic>
      <p:pic>
        <p:nvPicPr>
          <p:cNvPr id="149512" name="Picture 8" descr="http://www.etextlib.ru/Content/BookImages/9629_cover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72330" y="3643314"/>
            <a:ext cx="1619842" cy="2676513"/>
          </a:xfrm>
          <a:prstGeom prst="rect">
            <a:avLst/>
          </a:prstGeom>
          <a:noFill/>
        </p:spPr>
      </p:pic>
      <p:pic>
        <p:nvPicPr>
          <p:cNvPr id="149514" name="Picture 10" descr="http://www.knigograd.com.ua/images/product/product_image_35715_34535.jpg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929190" y="214290"/>
            <a:ext cx="1905000" cy="2952751"/>
          </a:xfrm>
          <a:prstGeom prst="rect">
            <a:avLst/>
          </a:prstGeom>
          <a:noFill/>
        </p:spPr>
      </p:pic>
      <p:pic>
        <p:nvPicPr>
          <p:cNvPr id="149516" name="Picture 12" descr="http://www.vkorzinku.ru/i/1_/zimniy-dub-id354991.jpg">
            <a:hlinkClick r:id="rId11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786050" y="3500438"/>
            <a:ext cx="1857375" cy="2743201"/>
          </a:xfrm>
          <a:prstGeom prst="rect">
            <a:avLst/>
          </a:prstGeom>
          <a:noFill/>
        </p:spPr>
      </p:pic>
      <p:pic>
        <p:nvPicPr>
          <p:cNvPr id="149518" name="Picture 14" descr="http://s.bookmix.ru/books/6/5/7/Belaya_siren_7657.jpg">
            <a:hlinkClick r:id="rId13"/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072066" y="3643314"/>
            <a:ext cx="1905000" cy="2724151"/>
          </a:xfrm>
          <a:prstGeom prst="rect">
            <a:avLst/>
          </a:prstGeom>
          <a:noFill/>
        </p:spPr>
      </p:pic>
      <p:pic>
        <p:nvPicPr>
          <p:cNvPr id="149520" name="Picture 16" descr="http://ih2.tr200.net/image2/0148/34/01483400.jpg">
            <a:hlinkClick r:id="rId15"/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00034" y="3786190"/>
            <a:ext cx="1838325" cy="2381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литература. ХХ век</a:t>
            </a:r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4 апреля – </a:t>
            </a:r>
          </a:p>
          <a:p>
            <a:r>
              <a:rPr lang="ru-RU" sz="2400" b="1" dirty="0" smtClean="0"/>
              <a:t>105 лет </a:t>
            </a:r>
            <a:r>
              <a:rPr lang="ru-RU" sz="2400" dirty="0" smtClean="0"/>
              <a:t>со дня рождения </a:t>
            </a:r>
          </a:p>
          <a:p>
            <a:r>
              <a:rPr lang="ru-RU" sz="2400" b="1" dirty="0" smtClean="0"/>
              <a:t>Юрия Павловича Германа </a:t>
            </a:r>
          </a:p>
          <a:p>
            <a:r>
              <a:rPr lang="ru-RU" sz="2400" dirty="0" smtClean="0"/>
              <a:t>(1910-1967)</a:t>
            </a:r>
            <a:endParaRPr lang="ru-RU" sz="2400" dirty="0"/>
          </a:p>
        </p:txBody>
      </p:sp>
      <p:pic>
        <p:nvPicPr>
          <p:cNvPr id="243714" name="Picture 2" descr="Юрий Герман - биография, дата рождения, место рождения, фильмография, клип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16" y="1500174"/>
            <a:ext cx="2071702" cy="2879666"/>
          </a:xfrm>
          <a:prstGeom prst="rect">
            <a:avLst/>
          </a:prstGeom>
          <a:noFill/>
        </p:spPr>
      </p:pic>
      <p:pic>
        <p:nvPicPr>
          <p:cNvPr id="243716" name="Picture 4" descr="Скачать онлайн Герман Юрий. - 28 Февраля 2014 - Blog - Ruscien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143380"/>
            <a:ext cx="1428760" cy="2312741"/>
          </a:xfrm>
          <a:prstGeom prst="rect">
            <a:avLst/>
          </a:prstGeom>
          <a:noFill/>
        </p:spPr>
      </p:pic>
      <p:pic>
        <p:nvPicPr>
          <p:cNvPr id="243718" name="Picture 6" descr="Автор: Герман Юрий. Подробнее/Скачать. Дорогой мой человек. - 25 Декабря 2013 - Blog - Shuher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5984" y="4143380"/>
            <a:ext cx="1435276" cy="2238347"/>
          </a:xfrm>
          <a:prstGeom prst="rect">
            <a:avLst/>
          </a:prstGeom>
          <a:noFill/>
        </p:spPr>
      </p:pic>
      <p:pic>
        <p:nvPicPr>
          <p:cNvPr id="243720" name="Picture 8" descr="Книга &quot;Россия молодая&quot; Юрий Герман купить с доставкой по Киеву/Украине. &quot;Россия молодая&quot; - Юрий Герман: цена, описание, отзывы ч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7620" y="1607866"/>
            <a:ext cx="1785950" cy="2692321"/>
          </a:xfrm>
          <a:prstGeom prst="rect">
            <a:avLst/>
          </a:prstGeom>
          <a:noFill/>
        </p:spPr>
      </p:pic>
      <p:pic>
        <p:nvPicPr>
          <p:cNvPr id="243722" name="Picture 10" descr="Электронная библиотека - скачать аудиокниги, скачать книги бесплатно без регистрации, ведеоуроки, обучающее видео, видео лекции,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29256" y="4429132"/>
            <a:ext cx="1679902" cy="20284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/>
              <a:t>9 мая </a:t>
            </a:r>
            <a:r>
              <a:rPr lang="ru-RU" sz="3200" dirty="0" smtClean="0"/>
              <a:t>– 70 лет </a:t>
            </a:r>
            <a:br>
              <a:rPr lang="ru-RU" sz="3200" dirty="0" smtClean="0"/>
            </a:br>
            <a:r>
              <a:rPr lang="ru-RU" sz="3200" dirty="0" smtClean="0"/>
              <a:t>Победы в </a:t>
            </a:r>
            <a:r>
              <a:rPr lang="ru-RU" sz="3200" b="1" dirty="0" smtClean="0"/>
              <a:t>Великой Отечественной войне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642910" y="6305550"/>
            <a:ext cx="7967690" cy="476250"/>
          </a:xfrm>
        </p:spPr>
        <p:txBody>
          <a:bodyPr/>
          <a:lstStyle/>
          <a:p>
            <a:pPr algn="ctr"/>
            <a:r>
              <a:rPr lang="ru-RU" smtClean="0"/>
              <a:t>Календарь 2015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1"/>
          </p:nvPr>
        </p:nvSpPr>
        <p:spPr>
          <a:xfrm>
            <a:off x="457200" y="2214554"/>
            <a:ext cx="8229600" cy="3911609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Международная акции «Читаем детям о войне»</a:t>
            </a:r>
          </a:p>
          <a:p>
            <a:r>
              <a:rPr lang="ru-RU" sz="2400" dirty="0" smtClean="0"/>
              <a:t>Акция «Открытка ветерану»</a:t>
            </a:r>
          </a:p>
          <a:p>
            <a:r>
              <a:rPr lang="ru-RU" sz="2400" dirty="0" smtClean="0"/>
              <a:t>Акция «Эвакуация. Как это было?  Спросим очевидцев»</a:t>
            </a:r>
          </a:p>
          <a:p>
            <a:r>
              <a:rPr lang="ru-RU" sz="2400" dirty="0" smtClean="0"/>
              <a:t>Тема: «Книги, помогавшие пережить войну»</a:t>
            </a:r>
          </a:p>
          <a:p>
            <a:endParaRPr lang="ru-RU" sz="2400" dirty="0"/>
          </a:p>
        </p:txBody>
      </p:sp>
      <p:pic>
        <p:nvPicPr>
          <p:cNvPr id="74754" name="Picture 2" descr="http://im4-tub-ru.yandex.net/i?id=304489296-66-72&amp;n=21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8148" y="1428736"/>
            <a:ext cx="1142976" cy="857232"/>
          </a:xfrm>
          <a:prstGeom prst="rect">
            <a:avLst/>
          </a:prstGeom>
          <a:noFill/>
        </p:spPr>
      </p:pic>
      <p:pic>
        <p:nvPicPr>
          <p:cNvPr id="74756" name="Picture 4" descr="http://im1-tub-ru.yandex.net/i?id=189770899-42-72&amp;n=21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86182" y="4786322"/>
            <a:ext cx="2124075" cy="1428750"/>
          </a:xfrm>
          <a:prstGeom prst="rect">
            <a:avLst/>
          </a:prstGeom>
          <a:noFill/>
        </p:spPr>
      </p:pic>
      <p:pic>
        <p:nvPicPr>
          <p:cNvPr id="74758" name="Picture 6" descr="https://encrypted-tbn1.gstatic.com/images?q=tbn:ANd9GcQ_RP-rNRARn5znHdchXT9FjfsYECGdUbbSIQ5UPzJwQXNSL1Veyw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034" y="4572008"/>
            <a:ext cx="2638425" cy="1733551"/>
          </a:xfrm>
          <a:prstGeom prst="rect">
            <a:avLst/>
          </a:prstGeom>
          <a:noFill/>
        </p:spPr>
      </p:pic>
      <p:pic>
        <p:nvPicPr>
          <p:cNvPr id="74760" name="Picture 8" descr="https://encrypted-tbn0.gstatic.com/images?q=tbn:ANd9GcSaGV7ufsDz_qFTuywXQvgTjGVfR3xXKo0Xok3U5TnrI0jctHXCD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74509" y="4429132"/>
            <a:ext cx="1364707" cy="185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rgbClr val="0033CC"/>
                </a:solidFill>
              </a:rPr>
              <a:t>Русская классика</a:t>
            </a:r>
            <a:endParaRPr lang="ru-RU" b="1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10604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58371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dirty="0" smtClean="0"/>
              <a:t>14 апреля – </a:t>
            </a:r>
          </a:p>
          <a:p>
            <a:r>
              <a:rPr lang="ru-RU" sz="2400" b="1" dirty="0" smtClean="0"/>
              <a:t>270 лет</a:t>
            </a:r>
            <a:r>
              <a:rPr lang="ru-RU" sz="2400" dirty="0" smtClean="0"/>
              <a:t> со дня рождения писателя, драматурга </a:t>
            </a:r>
          </a:p>
          <a:p>
            <a:r>
              <a:rPr lang="ru-RU" sz="2400" b="1" dirty="0" smtClean="0"/>
              <a:t>Дениса Ивановича Фонвизина </a:t>
            </a:r>
          </a:p>
          <a:p>
            <a:r>
              <a:rPr lang="ru-RU" sz="2400" dirty="0" smtClean="0"/>
              <a:t>(1745–1792)</a:t>
            </a:r>
          </a:p>
          <a:p>
            <a:endParaRPr lang="ru-RU" sz="2400" dirty="0" smtClean="0"/>
          </a:p>
        </p:txBody>
      </p:sp>
      <p:pic>
        <p:nvPicPr>
          <p:cNvPr id="58373" name="Рисунок 5" descr="Фонвизин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1785926"/>
            <a:ext cx="1428760" cy="1856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2" name="Picture 2" descr="http://www.494911.ru/products_pictures/big/8278614_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4357694"/>
            <a:ext cx="1928826" cy="1928826"/>
          </a:xfrm>
          <a:prstGeom prst="rect">
            <a:avLst/>
          </a:prstGeom>
          <a:noFill/>
        </p:spPr>
      </p:pic>
      <p:pic>
        <p:nvPicPr>
          <p:cNvPr id="66564" name="Picture 4" descr="http://cdn.imhonet.ru/element/large/95/a8/95a8188f2bfb144c0f263a4468bf6398.jp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43702" y="1714488"/>
            <a:ext cx="2242260" cy="3214710"/>
          </a:xfrm>
          <a:prstGeom prst="rect">
            <a:avLst/>
          </a:prstGeom>
          <a:noFill/>
        </p:spPr>
      </p:pic>
      <p:pic>
        <p:nvPicPr>
          <p:cNvPr id="66566" name="Picture 6" descr=" «Недоросль : комедии»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14876" y="3857628"/>
            <a:ext cx="1571636" cy="24596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литература/</a:t>
            </a:r>
            <a:br>
              <a:rPr lang="ru-RU" b="1" dirty="0" smtClean="0">
                <a:solidFill>
                  <a:srgbClr val="CC3300"/>
                </a:solidFill>
              </a:rPr>
            </a:br>
            <a:r>
              <a:rPr lang="ru-RU" b="1" dirty="0" smtClean="0">
                <a:solidFill>
                  <a:schemeClr val="accent5"/>
                </a:solidFill>
              </a:rPr>
              <a:t>Зарубежная литература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14 апреля – </a:t>
            </a:r>
          </a:p>
          <a:p>
            <a:r>
              <a:rPr lang="ru-RU" sz="2400" b="1" dirty="0" smtClean="0"/>
              <a:t>70 лет </a:t>
            </a:r>
            <a:r>
              <a:rPr lang="ru-RU" sz="2400" dirty="0" smtClean="0"/>
              <a:t>со дня рождения русско-украинского писателя </a:t>
            </a:r>
          </a:p>
          <a:p>
            <a:r>
              <a:rPr lang="ru-RU" sz="2400" b="1" dirty="0" smtClean="0"/>
              <a:t>Сергея Сергеевича Дяченко </a:t>
            </a:r>
            <a:r>
              <a:rPr lang="ru-RU" sz="2400" dirty="0" smtClean="0"/>
              <a:t>(</a:t>
            </a:r>
            <a:r>
              <a:rPr lang="ru-RU" sz="2400" dirty="0" smtClean="0"/>
              <a:t>1945)</a:t>
            </a:r>
            <a:endParaRPr lang="ru-RU" sz="2400" dirty="0"/>
          </a:p>
        </p:txBody>
      </p:sp>
      <p:pic>
        <p:nvPicPr>
          <p:cNvPr id="241666" name="Picture 2" descr="Дяченко Сергей - книги, биограф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1357298"/>
            <a:ext cx="3894078" cy="2601244"/>
          </a:xfrm>
          <a:prstGeom prst="rect">
            <a:avLst/>
          </a:prstGeom>
          <a:noFill/>
        </p:spPr>
      </p:pic>
      <p:pic>
        <p:nvPicPr>
          <p:cNvPr id="241668" name="Picture 4" descr="Электронная библиотека HouseBook.ru &quot; Страница 23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071942"/>
            <a:ext cx="1428760" cy="2246478"/>
          </a:xfrm>
          <a:prstGeom prst="rect">
            <a:avLst/>
          </a:prstGeom>
          <a:noFill/>
        </p:spPr>
      </p:pic>
      <p:pic>
        <p:nvPicPr>
          <p:cNvPr id="241670" name="Picture 6" descr="Скачать/Читать онлайн &quot;&quot;Если&quot;, 2000 06&quot; автора Дяченко Марина и Сергей (epub, mobi, web, txt, rtf, html, fb2) БЕСПЛАТНО!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4071942"/>
            <a:ext cx="1403865" cy="2257415"/>
          </a:xfrm>
          <a:prstGeom prst="rect">
            <a:avLst/>
          </a:prstGeom>
          <a:noFill/>
        </p:spPr>
      </p:pic>
      <p:pic>
        <p:nvPicPr>
          <p:cNvPr id="241672" name="Picture 8" descr="Электронные книги романы скачать бесплатно. - 8 Декабря 2013 - Blog - Poss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4429132"/>
            <a:ext cx="1203730" cy="1910683"/>
          </a:xfrm>
          <a:prstGeom prst="rect">
            <a:avLst/>
          </a:prstGeom>
          <a:noFill/>
        </p:spPr>
      </p:pic>
      <p:pic>
        <p:nvPicPr>
          <p:cNvPr id="241674" name="Picture 10" descr="Скачать торрент Дяченко Марина и Сергей - Долина совести (2005) MP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00826" y="4643446"/>
            <a:ext cx="2071702" cy="1773377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643438" y="4071942"/>
            <a:ext cx="4286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hlinkClick r:id="rId7"/>
              </a:rPr>
              <a:t>http://www.rusf.ru/marser/</a:t>
            </a:r>
            <a:endParaRPr lang="ru-RU" b="1" dirty="0" smtClean="0"/>
          </a:p>
          <a:p>
            <a:pPr algn="ctr"/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Заголовок 1"/>
          <p:cNvSpPr>
            <a:spLocks noGrp="1"/>
          </p:cNvSpPr>
          <p:nvPr>
            <p:ph type="title"/>
          </p:nvPr>
        </p:nvSpPr>
        <p:spPr>
          <a:xfrm>
            <a:off x="428625" y="214313"/>
            <a:ext cx="8229600" cy="9144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литература. ХХ век</a:t>
            </a:r>
            <a:endParaRPr lang="ru-RU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57158" y="6305550"/>
            <a:ext cx="8253442" cy="476250"/>
          </a:xfrm>
        </p:spPr>
        <p:txBody>
          <a:bodyPr/>
          <a:lstStyle/>
          <a:p>
            <a:pPr algn="ctr"/>
            <a:r>
              <a:rPr lang="ru-RU" smtClean="0"/>
              <a:t>Календарь 2015</a:t>
            </a:r>
            <a:endParaRPr lang="ru-RU"/>
          </a:p>
        </p:txBody>
      </p:sp>
      <p:sp>
        <p:nvSpPr>
          <p:cNvPr id="59395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dirty="0" smtClean="0"/>
              <a:t>18 апреля – </a:t>
            </a:r>
          </a:p>
          <a:p>
            <a:r>
              <a:rPr lang="ru-RU" sz="2400" b="1" dirty="0" smtClean="0"/>
              <a:t>85 лет </a:t>
            </a:r>
            <a:r>
              <a:rPr lang="ru-RU" sz="2400" dirty="0" smtClean="0"/>
              <a:t>со дня рождения писателя, историка, литературоведа </a:t>
            </a:r>
          </a:p>
          <a:p>
            <a:r>
              <a:rPr lang="ru-RU" sz="2400" b="1" dirty="0" smtClean="0"/>
              <a:t>Натана Яковлевича Эйдельмана </a:t>
            </a:r>
          </a:p>
          <a:p>
            <a:r>
              <a:rPr lang="ru-RU" sz="2400" dirty="0" smtClean="0"/>
              <a:t>(1930–1989)</a:t>
            </a:r>
          </a:p>
          <a:p>
            <a:endParaRPr lang="ru-RU" dirty="0" smtClean="0"/>
          </a:p>
        </p:txBody>
      </p:sp>
      <p:pic>
        <p:nvPicPr>
          <p:cNvPr id="59396" name="Содержимое 4" descr="Эйдельман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16" y="1357298"/>
            <a:ext cx="1986561" cy="2826798"/>
          </a:xfrm>
        </p:spPr>
      </p:pic>
      <p:pic>
        <p:nvPicPr>
          <p:cNvPr id="59397" name="Содержимое 4" descr="Эйдельман 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4214818"/>
            <a:ext cx="1386722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8" name="Picture 2" descr="http://royallib.ru/data/images/173/cover_173243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0298" y="4214818"/>
            <a:ext cx="1321588" cy="2143116"/>
          </a:xfrm>
          <a:prstGeom prst="rect">
            <a:avLst/>
          </a:prstGeom>
          <a:noFill/>
        </p:spPr>
      </p:pic>
      <p:pic>
        <p:nvPicPr>
          <p:cNvPr id="65540" name="Picture 4" descr="http://bookfinder.su/ViewImage.php?isbn=9785969701373&amp;psfx=b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29520" y="4500570"/>
            <a:ext cx="1160852" cy="1785926"/>
          </a:xfrm>
          <a:prstGeom prst="rect">
            <a:avLst/>
          </a:prstGeom>
          <a:noFill/>
        </p:spPr>
      </p:pic>
      <p:pic>
        <p:nvPicPr>
          <p:cNvPr id="65542" name="Picture 6" descr="http://obuk.ru/uploads/posts/2011-02/1298878065_natan-eydelman-bolshoy-zhanno.jpg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72066" y="4357694"/>
            <a:ext cx="1310173" cy="1970184"/>
          </a:xfrm>
          <a:prstGeom prst="rect">
            <a:avLst/>
          </a:prstGeom>
          <a:noFill/>
        </p:spPr>
      </p:pic>
      <p:pic>
        <p:nvPicPr>
          <p:cNvPr id="65544" name="Picture 8" descr="http://www.buklit.ru/covers/27789.jpg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857752" y="1643050"/>
            <a:ext cx="1857388" cy="2366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/>
                </a:solidFill>
              </a:rPr>
              <a:t>Русская литература. Х</a:t>
            </a:r>
            <a:r>
              <a:rPr lang="en-US" b="1" dirty="0" smtClean="0">
                <a:solidFill>
                  <a:schemeClr val="accent6"/>
                </a:solidFill>
              </a:rPr>
              <a:t>I</a:t>
            </a:r>
            <a:r>
              <a:rPr lang="ru-RU" b="1" dirty="0" smtClean="0">
                <a:solidFill>
                  <a:schemeClr val="accent6"/>
                </a:solidFill>
              </a:rPr>
              <a:t>Х век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dirty="0" smtClean="0"/>
              <a:t>23 апреля – </a:t>
            </a:r>
          </a:p>
          <a:p>
            <a:r>
              <a:rPr lang="ru-RU" sz="2400" b="1" dirty="0" smtClean="0"/>
              <a:t>180 лет </a:t>
            </a:r>
            <a:r>
              <a:rPr lang="ru-RU" sz="2400" dirty="0" smtClean="0"/>
              <a:t>со дня рождения писателя</a:t>
            </a:r>
          </a:p>
          <a:p>
            <a:r>
              <a:rPr lang="ru-RU" sz="2400" b="1" dirty="0" smtClean="0"/>
              <a:t>Николая Герасимовича </a:t>
            </a:r>
            <a:r>
              <a:rPr lang="ru-RU" sz="2400" b="1" dirty="0" err="1" smtClean="0"/>
              <a:t>Помяловского</a:t>
            </a:r>
            <a:r>
              <a:rPr lang="ru-RU" sz="2400" b="1" dirty="0" smtClean="0"/>
              <a:t> </a:t>
            </a:r>
          </a:p>
          <a:p>
            <a:r>
              <a:rPr lang="ru-RU" sz="2400" dirty="0" smtClean="0"/>
              <a:t>(1835-1863)</a:t>
            </a:r>
            <a:endParaRPr lang="ru-RU" sz="2400" dirty="0"/>
          </a:p>
        </p:txBody>
      </p:sp>
      <p:pic>
        <p:nvPicPr>
          <p:cNvPr id="239618" name="Picture 2" descr="Помяловский Николай Герасимович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9454" y="1714488"/>
            <a:ext cx="1685925" cy="2619375"/>
          </a:xfrm>
          <a:prstGeom prst="rect">
            <a:avLst/>
          </a:prstGeom>
          <a:noFill/>
        </p:spPr>
      </p:pic>
      <p:pic>
        <p:nvPicPr>
          <p:cNvPr id="239622" name="Picture 6" descr="Библиотека школьника Интернет-магазин Городской портал Москвы: новости, погода, афиша, работа, объявлен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4071942"/>
            <a:ext cx="1346593" cy="2071682"/>
          </a:xfrm>
          <a:prstGeom prst="rect">
            <a:avLst/>
          </a:prstGeom>
          <a:noFill/>
        </p:spPr>
      </p:pic>
      <p:pic>
        <p:nvPicPr>
          <p:cNvPr id="239624" name="Picture 8" descr="Самые просматриваемые книги за месяц - Страница 11320 - Litmir.ne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4214818"/>
            <a:ext cx="1322569" cy="2052627"/>
          </a:xfrm>
          <a:prstGeom prst="rect">
            <a:avLst/>
          </a:prstGeom>
          <a:noFill/>
        </p:spPr>
      </p:pic>
      <p:pic>
        <p:nvPicPr>
          <p:cNvPr id="239626" name="Picture 10" descr="Николай Помяловский &quot;Данилушка&quot; - купить по лучшей цене, характеристики, обзор, отзывы про отечественную прозу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6644" y="4857760"/>
            <a:ext cx="1071570" cy="1500198"/>
          </a:xfrm>
          <a:prstGeom prst="rect">
            <a:avLst/>
          </a:prstGeom>
          <a:noFill/>
        </p:spPr>
      </p:pic>
      <p:pic>
        <p:nvPicPr>
          <p:cNvPr id="239628" name="Picture 12" descr="Мещанское счастье. Молотов. Помяловский Николай Герасимович …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4876" y="2571744"/>
            <a:ext cx="1800225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/>
                </a:solidFill>
              </a:rPr>
              <a:t>Русская литература. Х</a:t>
            </a:r>
            <a:r>
              <a:rPr lang="en-US" b="1" dirty="0" smtClean="0">
                <a:solidFill>
                  <a:schemeClr val="accent6"/>
                </a:solidFill>
              </a:rPr>
              <a:t>I</a:t>
            </a:r>
            <a:r>
              <a:rPr lang="ru-RU" b="1" dirty="0" smtClean="0">
                <a:solidFill>
                  <a:schemeClr val="accent6"/>
                </a:solidFill>
              </a:rPr>
              <a:t>Х век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10604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dirty="0" smtClean="0"/>
              <a:t>25 апреля – </a:t>
            </a:r>
          </a:p>
          <a:p>
            <a:r>
              <a:rPr lang="ru-RU" sz="2400" b="1" dirty="0" smtClean="0"/>
              <a:t>175 лет </a:t>
            </a:r>
            <a:r>
              <a:rPr lang="ru-RU" sz="2400" dirty="0" smtClean="0"/>
              <a:t>со дня рождения писателя</a:t>
            </a:r>
          </a:p>
          <a:p>
            <a:r>
              <a:rPr lang="ru-RU" sz="2400" b="1" dirty="0" smtClean="0"/>
              <a:t>Евгения Андреевича </a:t>
            </a:r>
            <a:r>
              <a:rPr lang="ru-RU" sz="2400" b="1" dirty="0" err="1" smtClean="0"/>
              <a:t>Салиаса</a:t>
            </a:r>
            <a:r>
              <a:rPr lang="ru-RU" sz="2400" b="1" dirty="0" smtClean="0"/>
              <a:t> </a:t>
            </a:r>
          </a:p>
          <a:p>
            <a:r>
              <a:rPr lang="ru-RU" sz="2400" dirty="0" smtClean="0"/>
              <a:t>(1840-1908)</a:t>
            </a:r>
          </a:p>
        </p:txBody>
      </p:sp>
      <p:pic>
        <p:nvPicPr>
          <p:cNvPr id="238594" name="Picture 2" descr="Салиас де Турнемир Евгений - Фрейлина императрицы :: Клуб Любителей АудиоКниг :: Все аудиокниги рунет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0826" y="1643050"/>
            <a:ext cx="2395244" cy="3076559"/>
          </a:xfrm>
          <a:prstGeom prst="rect">
            <a:avLst/>
          </a:prstGeom>
          <a:noFill/>
        </p:spPr>
      </p:pic>
      <p:pic>
        <p:nvPicPr>
          <p:cNvPr id="238596" name="Picture 4" descr="Бесплатно скачать электронные книги. Литература. Книги без регистрации скачать бесплатно. Электронные книги бесплатно. Книги без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929066"/>
            <a:ext cx="1485512" cy="2243124"/>
          </a:xfrm>
          <a:prstGeom prst="rect">
            <a:avLst/>
          </a:prstGeom>
          <a:noFill/>
        </p:spPr>
      </p:pic>
      <p:pic>
        <p:nvPicPr>
          <p:cNvPr id="238598" name="Picture 6" descr="Книга &quot;Принцесса Володимирская&quot; Евгений Салиас купить с доставкой по Киеву/Украине. &quot;Принцесса Володимирская&quot; - Евгений Салиас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3643314"/>
            <a:ext cx="1676828" cy="2562192"/>
          </a:xfrm>
          <a:prstGeom prst="rect">
            <a:avLst/>
          </a:prstGeom>
          <a:noFill/>
        </p:spPr>
      </p:pic>
      <p:pic>
        <p:nvPicPr>
          <p:cNvPr id="238600" name="Picture 8" descr="Крутоярская царевна - Салиас Евгений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3357562"/>
            <a:ext cx="1544430" cy="24479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3399"/>
                </a:solidFill>
              </a:rPr>
              <a:t>Зарубежная литература</a:t>
            </a:r>
            <a:endParaRPr lang="ru-RU" b="1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26 апреля – </a:t>
            </a:r>
          </a:p>
          <a:p>
            <a:r>
              <a:rPr lang="ru-RU" sz="2400" b="1" dirty="0" smtClean="0"/>
              <a:t>335 лет </a:t>
            </a:r>
            <a:r>
              <a:rPr lang="ru-RU" sz="2400" dirty="0" smtClean="0"/>
              <a:t>со дня рождения английского писателя </a:t>
            </a:r>
          </a:p>
          <a:p>
            <a:r>
              <a:rPr lang="ru-RU" sz="2400" b="1" dirty="0" smtClean="0"/>
              <a:t>Даниэля Дефо</a:t>
            </a:r>
          </a:p>
          <a:p>
            <a:r>
              <a:rPr lang="ru-RU" sz="2400" dirty="0" smtClean="0"/>
              <a:t>(</a:t>
            </a:r>
            <a:r>
              <a:rPr lang="ru-RU" sz="2400" dirty="0" err="1" smtClean="0"/>
              <a:t>ок</a:t>
            </a:r>
            <a:r>
              <a:rPr lang="ru-RU" sz="2400" dirty="0" smtClean="0"/>
              <a:t>. 1660-1731)</a:t>
            </a:r>
            <a:endParaRPr lang="ru-RU" sz="2400" dirty="0"/>
          </a:p>
        </p:txBody>
      </p:sp>
      <p:pic>
        <p:nvPicPr>
          <p:cNvPr id="237570" name="Picture 2" descr="Фильмотека &quot;Орион Телеком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0826" y="1785926"/>
            <a:ext cx="2414787" cy="3224188"/>
          </a:xfrm>
          <a:prstGeom prst="rect">
            <a:avLst/>
          </a:prstGeom>
          <a:noFill/>
        </p:spPr>
      </p:pic>
      <p:pic>
        <p:nvPicPr>
          <p:cNvPr id="237572" name="Picture 4" descr="Дефо, Даниель, Книги - Страница 1 - Booksho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654" y="4160685"/>
            <a:ext cx="1643074" cy="2148635"/>
          </a:xfrm>
          <a:prstGeom prst="rect">
            <a:avLst/>
          </a:prstGeom>
          <a:noFill/>
        </p:spPr>
      </p:pic>
      <p:pic>
        <p:nvPicPr>
          <p:cNvPr id="237574" name="Picture 6" descr="Документальное &quot; Страница 52 &quot; Бесплатная библиотека электронных книг Книгоноша. Net. Читать онлайн, скачать бесплатно и без рег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571612"/>
            <a:ext cx="1566859" cy="2375561"/>
          </a:xfrm>
          <a:prstGeom prst="rect">
            <a:avLst/>
          </a:prstGeom>
          <a:noFill/>
        </p:spPr>
      </p:pic>
      <p:pic>
        <p:nvPicPr>
          <p:cNvPr id="237576" name="Picture 8" descr="Robinson Crusoe / Робинзон Крузо - Даниэль Дефо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66606" y="4125983"/>
            <a:ext cx="1357322" cy="2183337"/>
          </a:xfrm>
          <a:prstGeom prst="rect">
            <a:avLst/>
          </a:prstGeom>
          <a:noFill/>
        </p:spPr>
      </p:pic>
      <p:pic>
        <p:nvPicPr>
          <p:cNvPr id="237578" name="Picture 10" descr="Всеобщая история пиратства - купить, цена, описание - Дефо Даниель Киев, Украина AudioBooks.u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4214818"/>
            <a:ext cx="1265000" cy="2000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3399"/>
                </a:solidFill>
              </a:rPr>
              <a:t>Зарубежная литература</a:t>
            </a:r>
            <a:endParaRPr lang="ru-RU" b="1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29 апреля – </a:t>
            </a:r>
          </a:p>
          <a:p>
            <a:r>
              <a:rPr lang="ru-RU" sz="2400" b="1" dirty="0" smtClean="0"/>
              <a:t>140 лет </a:t>
            </a:r>
            <a:r>
              <a:rPr lang="ru-RU" sz="2400" dirty="0" smtClean="0"/>
              <a:t>со дня рождения английского писателя </a:t>
            </a:r>
          </a:p>
          <a:p>
            <a:r>
              <a:rPr lang="ru-RU" sz="2400" b="1" dirty="0" smtClean="0"/>
              <a:t>Рафаэля </a:t>
            </a:r>
            <a:r>
              <a:rPr lang="ru-RU" sz="2400" b="1" dirty="0" err="1" smtClean="0"/>
              <a:t>Сабатини</a:t>
            </a:r>
            <a:r>
              <a:rPr lang="ru-RU" sz="2400" b="1" dirty="0" smtClean="0"/>
              <a:t> </a:t>
            </a:r>
            <a:r>
              <a:rPr lang="ru-RU" sz="2400" dirty="0" smtClean="0"/>
              <a:t>(1875-1950)</a:t>
            </a:r>
            <a:endParaRPr lang="ru-RU" sz="2400" dirty="0"/>
          </a:p>
        </p:txBody>
      </p:sp>
      <p:pic>
        <p:nvPicPr>
          <p:cNvPr id="331778" name="Picture 2" descr="Как и в предыдущих книгах, герой сохраняет благородство и обаяние, а - 22 Декабря 2013 - Blog - Biheblino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64" y="1571612"/>
            <a:ext cx="2286016" cy="2829228"/>
          </a:xfrm>
          <a:prstGeom prst="rect">
            <a:avLst/>
          </a:prstGeom>
          <a:noFill/>
        </p:spPr>
      </p:pic>
      <p:pic>
        <p:nvPicPr>
          <p:cNvPr id="331780" name="Picture 4" descr="Рафаэль Сабатини. Собрание сочинений в 10 томах FB2 - Художественные @ EX.U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286256"/>
            <a:ext cx="1905000" cy="1905000"/>
          </a:xfrm>
          <a:prstGeom prst="rect">
            <a:avLst/>
          </a:prstGeom>
          <a:noFill/>
        </p:spPr>
      </p:pic>
      <p:pic>
        <p:nvPicPr>
          <p:cNvPr id="331784" name="Picture 8" descr="Рафаэль Сабатини - Одиссея капитана Блада (полная версия) :: Megatorrents.or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60" y="3571876"/>
            <a:ext cx="1640415" cy="2657473"/>
          </a:xfrm>
          <a:prstGeom prst="rect">
            <a:avLst/>
          </a:prstGeom>
          <a:noFill/>
        </p:spPr>
      </p:pic>
      <p:pic>
        <p:nvPicPr>
          <p:cNvPr id="331786" name="Picture 10" descr="Рафаэль Сабатини. Колумб (аудиокнига). Приключенческий роман. Скачать аудиокнигу бесплатно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4286256"/>
            <a:ext cx="1857388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Филология</a:t>
            </a:r>
            <a:endParaRPr lang="ru-RU" b="1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29 апреля – </a:t>
            </a:r>
          </a:p>
          <a:p>
            <a:r>
              <a:rPr lang="ru-RU" sz="2400" b="1" dirty="0" smtClean="0"/>
              <a:t>120 лет </a:t>
            </a:r>
            <a:r>
              <a:rPr lang="ru-RU" sz="2400" dirty="0" smtClean="0"/>
              <a:t>со дня рождения литературоведа</a:t>
            </a:r>
          </a:p>
          <a:p>
            <a:r>
              <a:rPr lang="ru-RU" sz="2400" b="1" dirty="0" smtClean="0"/>
              <a:t>Владимира Яковлевича </a:t>
            </a:r>
            <a:r>
              <a:rPr lang="ru-RU" sz="2400" b="1" dirty="0" err="1" smtClean="0"/>
              <a:t>Проппа</a:t>
            </a:r>
            <a:r>
              <a:rPr lang="ru-RU" sz="2400" b="1" dirty="0" smtClean="0"/>
              <a:t> </a:t>
            </a:r>
            <a:r>
              <a:rPr lang="ru-RU" sz="2400" dirty="0" smtClean="0"/>
              <a:t>(1895-1970)</a:t>
            </a:r>
            <a:endParaRPr lang="ru-RU" sz="2400" dirty="0"/>
          </a:p>
        </p:txBody>
      </p:sp>
      <p:pic>
        <p:nvPicPr>
          <p:cNvPr id="332802" name="Picture 2" descr="29 апреля родились... 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1357298"/>
            <a:ext cx="3857652" cy="2507474"/>
          </a:xfrm>
          <a:prstGeom prst="rect">
            <a:avLst/>
          </a:prstGeom>
          <a:noFill/>
        </p:spPr>
      </p:pic>
      <p:pic>
        <p:nvPicPr>
          <p:cNvPr id="332804" name="Picture 4" descr="Жанр &quot;Языкознание&quot; - Книги - Страница 32 - ЛитМир.ne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4357694"/>
            <a:ext cx="1219149" cy="1966894"/>
          </a:xfrm>
          <a:prstGeom prst="rect">
            <a:avLst/>
          </a:prstGeom>
          <a:noFill/>
        </p:spPr>
      </p:pic>
      <p:pic>
        <p:nvPicPr>
          <p:cNvPr id="332806" name="Picture 6" descr="Пропп Владимир - Морфология &quot;волшебной&quot; сказки, Скачать книгу бесплатно в формате fb2, html, txt, Читать онлайн - FANREAD.R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60" y="4214818"/>
            <a:ext cx="1285884" cy="2085990"/>
          </a:xfrm>
          <a:prstGeom prst="rect">
            <a:avLst/>
          </a:prstGeom>
          <a:noFill/>
        </p:spPr>
      </p:pic>
      <p:pic>
        <p:nvPicPr>
          <p:cNvPr id="332808" name="Picture 8" descr="Владимир Яковлевич Пропп и русская фольклористика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29520" y="4143380"/>
            <a:ext cx="1428760" cy="2209815"/>
          </a:xfrm>
          <a:prstGeom prst="rect">
            <a:avLst/>
          </a:prstGeom>
          <a:noFill/>
        </p:spPr>
      </p:pic>
      <p:pic>
        <p:nvPicPr>
          <p:cNvPr id="332810" name="Picture 10" descr="Скачать бесплатно книгу: Морфология волшебной сказки. Книга: Морфология волшебной сказки Автор: Владимир Пропп Формат: DOC Разме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20" y="4357694"/>
            <a:ext cx="1182999" cy="1928802"/>
          </a:xfrm>
          <a:prstGeom prst="rect">
            <a:avLst/>
          </a:prstGeom>
          <a:noFill/>
        </p:spPr>
      </p:pic>
      <p:pic>
        <p:nvPicPr>
          <p:cNvPr id="332812" name="Picture 12" descr="Купить Русский героический эпос, Владимир Пропп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28926" y="4357694"/>
            <a:ext cx="1231056" cy="1957380"/>
          </a:xfrm>
          <a:prstGeom prst="rect">
            <a:avLst/>
          </a:prstGeom>
          <a:noFill/>
        </p:spPr>
      </p:pic>
      <p:pic>
        <p:nvPicPr>
          <p:cNvPr id="332814" name="Picture 14" descr="Сказка, эпос, песня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57686" y="4335278"/>
            <a:ext cx="1285884" cy="20274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8836152" cy="75895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литература. ХХ век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5 мая –</a:t>
            </a:r>
          </a:p>
          <a:p>
            <a:r>
              <a:rPr lang="ru-RU" sz="2400" b="1" dirty="0" smtClean="0"/>
              <a:t>100 лет </a:t>
            </a:r>
            <a:r>
              <a:rPr lang="ru-RU" sz="2400" dirty="0" smtClean="0"/>
              <a:t>со дня рождения поэта-песенника </a:t>
            </a:r>
          </a:p>
          <a:p>
            <a:r>
              <a:rPr lang="ru-RU" sz="2400" b="1" dirty="0" smtClean="0"/>
              <a:t>Евгения Ароновича </a:t>
            </a:r>
            <a:r>
              <a:rPr lang="ru-RU" sz="2400" b="1" dirty="0" err="1" smtClean="0"/>
              <a:t>Долматовского</a:t>
            </a:r>
            <a:endParaRPr lang="ru-RU" sz="2400" b="1" dirty="0" smtClean="0"/>
          </a:p>
          <a:p>
            <a:r>
              <a:rPr lang="ru-RU" sz="2400" dirty="0" smtClean="0"/>
              <a:t>(1915-1994)</a:t>
            </a:r>
            <a:endParaRPr lang="ru-RU" sz="2400" dirty="0"/>
          </a:p>
        </p:txBody>
      </p:sp>
      <p:pic>
        <p:nvPicPr>
          <p:cNvPr id="6" name="Picture 6" descr="http://im1-tub-ru.yandex.net/i?id=9755063c036f9f7d80b13e74f83ca639-131-144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496" y="71414"/>
            <a:ext cx="571504" cy="824284"/>
          </a:xfrm>
          <a:prstGeom prst="rect">
            <a:avLst/>
          </a:prstGeom>
          <a:noFill/>
        </p:spPr>
      </p:pic>
      <p:pic>
        <p:nvPicPr>
          <p:cNvPr id="235522" name="Picture 2" descr="Фотография Евгений Долматовский (Photo of Evgeniy Dolmatovskiy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1571612"/>
            <a:ext cx="2149896" cy="2786042"/>
          </a:xfrm>
          <a:prstGeom prst="rect">
            <a:avLst/>
          </a:prstGeom>
          <a:noFill/>
        </p:spPr>
      </p:pic>
      <p:pic>
        <p:nvPicPr>
          <p:cNvPr id="235524" name="Picture 4" descr="Великая Отечественная войн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286256"/>
            <a:ext cx="1624851" cy="2071685"/>
          </a:xfrm>
          <a:prstGeom prst="rect">
            <a:avLst/>
          </a:prstGeom>
          <a:noFill/>
        </p:spPr>
      </p:pic>
      <p:pic>
        <p:nvPicPr>
          <p:cNvPr id="235526" name="Picture 6" descr="Книга Песни на стихи Евгения Долматовского - купить книгу песни на стихи евгения долматовского от в книжном интернет магазине OZ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0298" y="3929066"/>
            <a:ext cx="1500198" cy="2307997"/>
          </a:xfrm>
          <a:prstGeom prst="rect">
            <a:avLst/>
          </a:prstGeom>
          <a:noFill/>
        </p:spPr>
      </p:pic>
      <p:pic>
        <p:nvPicPr>
          <p:cNvPr id="235528" name="Picture 8" descr="http://im0-tub-ru.yandex.net/i?id=b0030593eec1070b0ec053cb8219bdd2-14-144&amp;n=2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768" y="4857760"/>
            <a:ext cx="1428750" cy="1428750"/>
          </a:xfrm>
          <a:prstGeom prst="rect">
            <a:avLst/>
          </a:prstGeom>
          <a:noFill/>
        </p:spPr>
      </p:pic>
      <p:pic>
        <p:nvPicPr>
          <p:cNvPr id="235530" name="Picture 10" descr="М. Фрадкин, Е. Долматовский - А годы летят (с нотами)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57686" y="3857628"/>
            <a:ext cx="1512439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rgbClr val="33CC33"/>
                </a:solidFill>
              </a:rPr>
              <a:t>Детская литература. </a:t>
            </a:r>
            <a:r>
              <a:rPr lang="ru-RU" b="1" dirty="0" smtClean="0">
                <a:solidFill>
                  <a:srgbClr val="00B050"/>
                </a:solidFill>
              </a:rPr>
              <a:t>ХХ/ХХ</a:t>
            </a:r>
            <a:r>
              <a:rPr lang="en-US" b="1" dirty="0" smtClean="0">
                <a:solidFill>
                  <a:srgbClr val="00B050"/>
                </a:solidFill>
              </a:rPr>
              <a:t>I</a:t>
            </a:r>
            <a:r>
              <a:rPr lang="ru-RU" b="1" dirty="0" smtClean="0">
                <a:solidFill>
                  <a:srgbClr val="00B050"/>
                </a:solidFill>
              </a:rPr>
              <a:t> век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60419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dirty="0" smtClean="0"/>
              <a:t>6 мая </a:t>
            </a:r>
            <a:r>
              <a:rPr lang="ru-RU" sz="2400" b="1" dirty="0" smtClean="0"/>
              <a:t>– </a:t>
            </a:r>
          </a:p>
          <a:p>
            <a:r>
              <a:rPr lang="ru-RU" sz="2400" b="1" dirty="0" smtClean="0"/>
              <a:t>70 лет</a:t>
            </a:r>
            <a:r>
              <a:rPr lang="ru-RU" sz="2400" dirty="0" smtClean="0"/>
              <a:t> </a:t>
            </a:r>
          </a:p>
          <a:p>
            <a:r>
              <a:rPr lang="ru-RU" sz="2400" dirty="0" smtClean="0"/>
              <a:t>со дня рождения поэта, переводчика</a:t>
            </a:r>
          </a:p>
          <a:p>
            <a:r>
              <a:rPr lang="ru-RU" sz="2400" dirty="0" smtClean="0"/>
              <a:t> </a:t>
            </a:r>
            <a:r>
              <a:rPr lang="ru-RU" sz="2400" b="1" dirty="0" smtClean="0"/>
              <a:t>Виктора Владимировича Лунина</a:t>
            </a:r>
            <a:r>
              <a:rPr lang="ru-RU" sz="2400" dirty="0" smtClean="0"/>
              <a:t> (1945)</a:t>
            </a:r>
          </a:p>
          <a:p>
            <a:endParaRPr lang="ru-RU" dirty="0" smtClean="0"/>
          </a:p>
        </p:txBody>
      </p:sp>
      <p:pic>
        <p:nvPicPr>
          <p:cNvPr id="60421" name="Содержимое 4" descr="Лунин 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68" y="1571612"/>
            <a:ext cx="1736566" cy="2441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Содержимое 6" descr="Лунин 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4786322"/>
            <a:ext cx="1323104" cy="1931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4" name="Picture 2" descr="http://www.uznaiki.ru/Knigi_dlya_detej/Detskaya_xudozhestvennaya_literatura/images/S-kem-ti-zayka-drugish-(978-5-389-02221-8)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68" y="5072074"/>
            <a:ext cx="1714480" cy="1465368"/>
          </a:xfrm>
          <a:prstGeom prst="rect">
            <a:avLst/>
          </a:prstGeom>
          <a:noFill/>
        </p:spPr>
      </p:pic>
      <p:pic>
        <p:nvPicPr>
          <p:cNvPr id="64516" name="Picture 4" descr="http://static4.read.ru/images/illustrations/13698459152277469795.jpe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4643446"/>
            <a:ext cx="1496626" cy="1859163"/>
          </a:xfrm>
          <a:prstGeom prst="rect">
            <a:avLst/>
          </a:prstGeom>
          <a:noFill/>
        </p:spPr>
      </p:pic>
      <p:pic>
        <p:nvPicPr>
          <p:cNvPr id="64518" name="Picture 6" descr="http://redakzia.ru/sites/default/files/photo_writers/lynin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4876" y="1500174"/>
            <a:ext cx="1524844" cy="2292999"/>
          </a:xfrm>
          <a:prstGeom prst="rect">
            <a:avLst/>
          </a:prstGeom>
          <a:noFill/>
        </p:spPr>
      </p:pic>
      <p:pic>
        <p:nvPicPr>
          <p:cNvPr id="64520" name="Picture 8" descr="http://www.wwww4.com/w6/1962298.jpg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357554" y="4429132"/>
            <a:ext cx="1873440" cy="1643050"/>
          </a:xfrm>
          <a:prstGeom prst="rect">
            <a:avLst/>
          </a:prstGeom>
          <a:noFill/>
        </p:spPr>
      </p:pic>
      <p:pic>
        <p:nvPicPr>
          <p:cNvPr id="68610" name="Picture 2" descr="http://my-shop.ru/_files/product/2/67/669873.jpg">
            <a:hlinkClick r:id="rId12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357818" y="4000504"/>
            <a:ext cx="1657810" cy="23955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786874" cy="3000396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hlinkClick r:id="rId2"/>
              </a:rPr>
              <a:t>Как это было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Военно-историческая серия издательства </a:t>
            </a:r>
            <a:r>
              <a:rPr lang="ru-RU" sz="2000" b="1" dirty="0" smtClean="0"/>
              <a:t>«Самокат» </a:t>
            </a:r>
            <a:r>
              <a:rPr lang="ru-RU" sz="2000" dirty="0" smtClean="0"/>
              <a:t>для подростков. Замысел издательства - рассказать о Великой Отечественной войне честно и объективно настолько, насколько это возможно. Честность гарантируют имена авторов – писателей-фронтовиков, непосредственных очевидцев тех событий, людей с безупречной личной и творческой репутацией.</a:t>
            </a:r>
            <a:br>
              <a:rPr lang="ru-RU" sz="2000" dirty="0" smtClean="0"/>
            </a:br>
            <a:r>
              <a:rPr lang="ru-RU" sz="2000" dirty="0" smtClean="0"/>
              <a:t> Художественное произведение дополняется стать</a:t>
            </a:r>
            <a:r>
              <a:rPr lang="ru-RU" sz="2000" dirty="0"/>
              <a:t>ё</a:t>
            </a:r>
            <a:r>
              <a:rPr lang="ru-RU" sz="2000" dirty="0" smtClean="0"/>
              <a:t>й историка, излагающей сегодняшний взгляд на описываемые события.</a:t>
            </a:r>
            <a:endParaRPr lang="ru-RU" sz="2000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428596" y="6305550"/>
            <a:ext cx="8182004" cy="476250"/>
          </a:xfrm>
        </p:spPr>
        <p:txBody>
          <a:bodyPr/>
          <a:lstStyle/>
          <a:p>
            <a:pPr algn="ctr"/>
            <a:r>
              <a:rPr lang="ru-RU" smtClean="0"/>
              <a:t>Календарь 2015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3286124"/>
            <a:ext cx="8229600" cy="2840039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1028" name="Picture 4" descr="http://www.samokatbook.ru/imgfile/book_ru/131044999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3214686"/>
            <a:ext cx="2005965" cy="2786062"/>
          </a:xfrm>
          <a:prstGeom prst="rect">
            <a:avLst/>
          </a:prstGeom>
          <a:noFill/>
        </p:spPr>
      </p:pic>
      <p:pic>
        <p:nvPicPr>
          <p:cNvPr id="1030" name="Picture 6" descr="http://www.samokatbook.ru/imgfile/book_ru/153851005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3214686"/>
            <a:ext cx="1953232" cy="2786082"/>
          </a:xfrm>
          <a:prstGeom prst="rect">
            <a:avLst/>
          </a:prstGeom>
          <a:noFill/>
        </p:spPr>
      </p:pic>
      <p:pic>
        <p:nvPicPr>
          <p:cNvPr id="1032" name="Picture 8" descr="http://www.samokatbook.ru/imgfile/book_ru/476657704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3214686"/>
            <a:ext cx="1996692" cy="278608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285984" y="24288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28002" name="Picture 2" descr="http://www.samokatbook.ru/imgfile/book_ru/26757078212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78270" y="3214686"/>
            <a:ext cx="1903809" cy="27860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CC3399"/>
                </a:solidFill>
              </a:rPr>
              <a:t>Зарубежная детская литература</a:t>
            </a:r>
            <a:endParaRPr lang="ru-RU" b="1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642910" y="6305550"/>
            <a:ext cx="7967690" cy="476250"/>
          </a:xfrm>
        </p:spPr>
        <p:txBody>
          <a:bodyPr/>
          <a:lstStyle/>
          <a:p>
            <a:pPr algn="ctr"/>
            <a:r>
              <a:rPr lang="ru-RU" smtClean="0"/>
              <a:t>Календарь 2015</a:t>
            </a:r>
            <a:endParaRPr lang="ru-RU" dirty="0"/>
          </a:p>
        </p:txBody>
      </p:sp>
      <p:sp>
        <p:nvSpPr>
          <p:cNvPr id="84995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dirty="0" smtClean="0"/>
              <a:t>9 мая – </a:t>
            </a:r>
          </a:p>
          <a:p>
            <a:r>
              <a:rPr lang="ru-RU" sz="2400" b="1" dirty="0" smtClean="0"/>
              <a:t>155 лет</a:t>
            </a:r>
            <a:r>
              <a:rPr lang="ru-RU" sz="2400" dirty="0" smtClean="0"/>
              <a:t> со дня рождения английского писателя </a:t>
            </a:r>
          </a:p>
          <a:p>
            <a:r>
              <a:rPr lang="ru-RU" sz="2400" b="1" dirty="0" smtClean="0"/>
              <a:t>Джеймса Мэтью </a:t>
            </a:r>
            <a:r>
              <a:rPr lang="ru-RU" sz="2400" b="1" dirty="0" err="1" smtClean="0"/>
              <a:t>Барри</a:t>
            </a:r>
            <a:r>
              <a:rPr lang="ru-RU" sz="2400" dirty="0" smtClean="0"/>
              <a:t> </a:t>
            </a:r>
          </a:p>
          <a:p>
            <a:r>
              <a:rPr lang="ru-RU" sz="2400" dirty="0" smtClean="0"/>
              <a:t>(1860–1937)</a:t>
            </a:r>
          </a:p>
          <a:p>
            <a:endParaRPr lang="ru-RU" sz="2400" dirty="0" smtClean="0"/>
          </a:p>
        </p:txBody>
      </p:sp>
      <p:pic>
        <p:nvPicPr>
          <p:cNvPr id="84996" name="Содержимое 8" descr="Барри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7000892" y="1357298"/>
            <a:ext cx="1773428" cy="2341159"/>
          </a:xfrm>
        </p:spPr>
      </p:pic>
      <p:pic>
        <p:nvPicPr>
          <p:cNvPr id="84998" name="Рисунок 5" descr="Питер Пэн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428736"/>
            <a:ext cx="173115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0" name="Picture 2" descr="http://knigi.tomsk.ru/covers/000/770/287/original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08" y="4214818"/>
            <a:ext cx="1708261" cy="2089615"/>
          </a:xfrm>
          <a:prstGeom prst="rect">
            <a:avLst/>
          </a:prstGeom>
          <a:noFill/>
        </p:spPr>
      </p:pic>
      <p:pic>
        <p:nvPicPr>
          <p:cNvPr id="63492" name="Picture 4" descr="http://img.sotmarket.ru/img/detskie_tovary/knigi/hydojestvennaya_literatyra/rosmen/piter-pjen-i-vendi-rosmjen-barri-dzh-0-1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4286256"/>
            <a:ext cx="1475534" cy="1928802"/>
          </a:xfrm>
          <a:prstGeom prst="rect">
            <a:avLst/>
          </a:prstGeom>
          <a:noFill/>
        </p:spPr>
      </p:pic>
      <p:pic>
        <p:nvPicPr>
          <p:cNvPr id="234498" name="Picture 2" descr="Питер Пэн в Кенсингтонском саду - Джеймс Мэтью Барри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58082" y="3857628"/>
            <a:ext cx="1432342" cy="2427820"/>
          </a:xfrm>
          <a:prstGeom prst="rect">
            <a:avLst/>
          </a:prstGeom>
          <a:noFill/>
        </p:spPr>
      </p:pic>
      <p:pic>
        <p:nvPicPr>
          <p:cNvPr id="234500" name="Picture 4" descr="Барри Джеймс - Питер Пэн в Кенсингтонском Саду, Скачать книгу бесплатно в формате fb2, txt, mobi или epub, Читать онлайн - Roma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86314" y="4143380"/>
            <a:ext cx="1455718" cy="1928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3399"/>
                </a:solidFill>
              </a:rPr>
              <a:t>Зарубежная детская литература</a:t>
            </a:r>
            <a:endParaRPr lang="ru-RU" b="1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624918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9 мая – </a:t>
            </a:r>
          </a:p>
          <a:p>
            <a:r>
              <a:rPr lang="ru-RU" sz="2400" b="1" dirty="0" smtClean="0"/>
              <a:t>95 лет </a:t>
            </a:r>
            <a:r>
              <a:rPr lang="ru-RU" sz="2400" dirty="0" smtClean="0"/>
              <a:t>со дня рождения английского писателя </a:t>
            </a:r>
          </a:p>
          <a:p>
            <a:r>
              <a:rPr lang="ru-RU" sz="2400" b="1" dirty="0" smtClean="0"/>
              <a:t>Ричарда Джорджа Адамса </a:t>
            </a:r>
            <a:r>
              <a:rPr lang="ru-RU" sz="2400" dirty="0" smtClean="0"/>
              <a:t>(1920)</a:t>
            </a:r>
            <a:endParaRPr lang="ru-RU" sz="2400" dirty="0"/>
          </a:p>
        </p:txBody>
      </p:sp>
      <p:pic>
        <p:nvPicPr>
          <p:cNvPr id="232450" name="Picture 2" descr="National Portrait Gallery - Large Image - NPG P788; Richard George Adam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7950" y="1571612"/>
            <a:ext cx="2516761" cy="3714776"/>
          </a:xfrm>
          <a:prstGeom prst="rect">
            <a:avLst/>
          </a:prstGeom>
          <a:noFill/>
        </p:spPr>
      </p:pic>
      <p:pic>
        <p:nvPicPr>
          <p:cNvPr id="232454" name="Picture 6" descr="Издания Ричарда Адамса (Richard Adams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3786190"/>
            <a:ext cx="1407711" cy="2247647"/>
          </a:xfrm>
          <a:prstGeom prst="rect">
            <a:avLst/>
          </a:prstGeom>
          <a:noFill/>
        </p:spPr>
      </p:pic>
      <p:pic>
        <p:nvPicPr>
          <p:cNvPr id="232456" name="Picture 8" descr="Новости дока &quot;Аудиокнига 64 кбпс&quot; :: NoNaM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3929066"/>
            <a:ext cx="1249192" cy="2047856"/>
          </a:xfrm>
          <a:prstGeom prst="rect">
            <a:avLst/>
          </a:prstGeom>
          <a:noFill/>
        </p:spPr>
      </p:pic>
      <p:pic>
        <p:nvPicPr>
          <p:cNvPr id="16386" name="Picture 2" descr="C:\Users\mdaletskaya\Downloads\9785699535002-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86190"/>
            <a:ext cx="1666993" cy="241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3399"/>
                </a:solidFill>
              </a:rPr>
              <a:t>Зарубежная детская литература</a:t>
            </a:r>
            <a:endParaRPr lang="ru-RU" b="1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12 мая –</a:t>
            </a:r>
          </a:p>
          <a:p>
            <a:r>
              <a:rPr lang="ru-RU" sz="2400" b="1" dirty="0" smtClean="0"/>
              <a:t>70 лет </a:t>
            </a:r>
            <a:r>
              <a:rPr lang="ru-RU" sz="2400" dirty="0" smtClean="0"/>
              <a:t>со дня рождения норвежского писателя</a:t>
            </a:r>
          </a:p>
          <a:p>
            <a:r>
              <a:rPr lang="ru-RU" sz="2400" b="1" dirty="0" err="1" smtClean="0"/>
              <a:t>Турмуда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Хаугена</a:t>
            </a:r>
            <a:r>
              <a:rPr lang="ru-RU" sz="2400" b="1" dirty="0" smtClean="0"/>
              <a:t> </a:t>
            </a:r>
            <a:r>
              <a:rPr lang="ru-RU" sz="2400" dirty="0" smtClean="0"/>
              <a:t>(1945)</a:t>
            </a:r>
            <a:endParaRPr lang="ru-RU" sz="2400" dirty="0"/>
          </a:p>
        </p:txBody>
      </p:sp>
      <p:pic>
        <p:nvPicPr>
          <p:cNvPr id="231426" name="Picture 2" descr="Май 2010 год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9454" y="1643050"/>
            <a:ext cx="1905000" cy="2809876"/>
          </a:xfrm>
          <a:prstGeom prst="rect">
            <a:avLst/>
          </a:prstGeom>
          <a:noFill/>
        </p:spPr>
      </p:pic>
      <p:pic>
        <p:nvPicPr>
          <p:cNvPr id="7" name="Picture 4" descr="https://encrypted-tbn3.gstatic.com/images?q=tbn:ANd9GcSkByAc7p6r5_jzL5Y-aHlovBmuMZ6TGzBvI7Ztupj5AgwALsEa3TXNppE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29652" y="0"/>
            <a:ext cx="714348" cy="737146"/>
          </a:xfrm>
          <a:prstGeom prst="rect">
            <a:avLst/>
          </a:prstGeom>
          <a:noFill/>
        </p:spPr>
      </p:pic>
      <p:pic>
        <p:nvPicPr>
          <p:cNvPr id="231428" name="Picture 4" descr="Скачать Турмуд Хауген: Ночные птицы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3857628"/>
            <a:ext cx="1493024" cy="2095473"/>
          </a:xfrm>
          <a:prstGeom prst="rect">
            <a:avLst/>
          </a:prstGeom>
          <a:noFill/>
        </p:spPr>
      </p:pic>
      <p:pic>
        <p:nvPicPr>
          <p:cNvPr id="231432" name="Picture 8" descr="Турмуд Хауген. Белый замок Скачать бесплатно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68" y="3286124"/>
            <a:ext cx="1928826" cy="26153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3399"/>
                </a:solidFill>
              </a:rPr>
              <a:t>Зарубежная литература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13 мая – </a:t>
            </a:r>
          </a:p>
          <a:p>
            <a:r>
              <a:rPr lang="ru-RU" sz="2400" b="1" dirty="0" smtClean="0"/>
              <a:t>175 лет </a:t>
            </a:r>
            <a:r>
              <a:rPr lang="ru-RU" sz="2400" dirty="0" smtClean="0"/>
              <a:t>со дня рождения французского писателя</a:t>
            </a:r>
          </a:p>
          <a:p>
            <a:r>
              <a:rPr lang="ru-RU" sz="2400" b="1" dirty="0" smtClean="0"/>
              <a:t>Альфонса Доде </a:t>
            </a:r>
          </a:p>
          <a:p>
            <a:r>
              <a:rPr lang="ru-RU" sz="2400" dirty="0" smtClean="0"/>
              <a:t>(1840-1897)</a:t>
            </a:r>
            <a:endParaRPr lang="ru-RU" sz="2400" dirty="0"/>
          </a:p>
        </p:txBody>
      </p:sp>
      <p:pic>
        <p:nvPicPr>
          <p:cNvPr id="230402" name="Picture 2" descr="Альфонс Доде история успеха Каким был путь из Прованса в Париж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1428736"/>
            <a:ext cx="2857520" cy="3381399"/>
          </a:xfrm>
          <a:prstGeom prst="rect">
            <a:avLst/>
          </a:prstGeom>
          <a:noFill/>
        </p:spPr>
      </p:pic>
      <p:pic>
        <p:nvPicPr>
          <p:cNvPr id="230404" name="Picture 4" descr="Малыш рис. В.С. Саксона. Доде Альфонс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4214818"/>
            <a:ext cx="1285884" cy="2065987"/>
          </a:xfrm>
          <a:prstGeom prst="rect">
            <a:avLst/>
          </a:prstGeom>
          <a:noFill/>
        </p:spPr>
      </p:pic>
      <p:pic>
        <p:nvPicPr>
          <p:cNvPr id="230406" name="Picture 6" descr="Кто и что читает сейчас - стр. 43 - Музыка, кино, театр - Форум Kramatorsk.INFO - форум Краматорск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3286124"/>
            <a:ext cx="1500198" cy="2240296"/>
          </a:xfrm>
          <a:prstGeom prst="rect">
            <a:avLst/>
          </a:prstGeom>
          <a:noFill/>
        </p:spPr>
      </p:pic>
      <p:pic>
        <p:nvPicPr>
          <p:cNvPr id="230408" name="Picture 8" descr="Коллекционные детские книжки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08" y="3929066"/>
            <a:ext cx="1545185" cy="2247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3399"/>
                </a:solidFill>
              </a:rPr>
              <a:t>Зарубежная литература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5348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15 мая – </a:t>
            </a:r>
          </a:p>
          <a:p>
            <a:r>
              <a:rPr lang="ru-RU" sz="2400" b="1" dirty="0" smtClean="0"/>
              <a:t>750 лет </a:t>
            </a:r>
            <a:r>
              <a:rPr lang="ru-RU" sz="2400" dirty="0" smtClean="0"/>
              <a:t>со дня рождения итальянского поэта</a:t>
            </a:r>
          </a:p>
          <a:p>
            <a:r>
              <a:rPr lang="ru-RU" sz="2400" b="1" dirty="0" smtClean="0"/>
              <a:t>Данте Алигьери</a:t>
            </a:r>
          </a:p>
          <a:p>
            <a:r>
              <a:rPr lang="ru-RU" sz="2400" dirty="0" smtClean="0"/>
              <a:t>(1265-1321)</a:t>
            </a:r>
            <a:endParaRPr lang="ru-RU" sz="2400" dirty="0"/>
          </a:p>
        </p:txBody>
      </p:sp>
      <p:pic>
        <p:nvPicPr>
          <p:cNvPr id="229378" name="Picture 2" descr="Фотография Данте Алигьери (Photo of Dante Alighieri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1857364"/>
            <a:ext cx="3809980" cy="2476487"/>
          </a:xfrm>
          <a:prstGeom prst="rect">
            <a:avLst/>
          </a:prstGeom>
          <a:noFill/>
        </p:spPr>
      </p:pic>
      <p:pic>
        <p:nvPicPr>
          <p:cNvPr id="229380" name="Picture 4" descr="Божественная комедия. Новая жизнь. Стихотворения, написанные в изгнании. Пи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929066"/>
            <a:ext cx="1515689" cy="2400412"/>
          </a:xfrm>
          <a:prstGeom prst="rect">
            <a:avLst/>
          </a:prstGeom>
          <a:noFill/>
        </p:spPr>
      </p:pic>
      <p:pic>
        <p:nvPicPr>
          <p:cNvPr id="229382" name="Picture 6" descr="Зарубежная проза - Книг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4000504"/>
            <a:ext cx="1643074" cy="21538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33CC33"/>
                </a:solidFill>
              </a:rPr>
              <a:t>Детская литература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16 мая – </a:t>
            </a:r>
          </a:p>
          <a:p>
            <a:r>
              <a:rPr lang="ru-RU" sz="2400" b="1" dirty="0" smtClean="0"/>
              <a:t>100 лет </a:t>
            </a:r>
            <a:r>
              <a:rPr lang="ru-RU" sz="2400" dirty="0" smtClean="0"/>
              <a:t>со дня рождения </a:t>
            </a:r>
          </a:p>
          <a:p>
            <a:r>
              <a:rPr lang="ru-RU" sz="2400" b="1" dirty="0" smtClean="0"/>
              <a:t>Сергея Петровича Антонова</a:t>
            </a:r>
          </a:p>
          <a:p>
            <a:r>
              <a:rPr lang="ru-RU" sz="2400" dirty="0" smtClean="0"/>
              <a:t>(1915-1995)</a:t>
            </a:r>
            <a:endParaRPr lang="ru-RU" sz="2400" dirty="0"/>
          </a:p>
        </p:txBody>
      </p:sp>
      <p:pic>
        <p:nvPicPr>
          <p:cNvPr id="1026" name="Picture 2" descr="Antonov Serhey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64" y="1357298"/>
            <a:ext cx="2381250" cy="2381250"/>
          </a:xfrm>
          <a:prstGeom prst="rect">
            <a:avLst/>
          </a:prstGeom>
          <a:noFill/>
        </p:spPr>
      </p:pic>
      <p:pic>
        <p:nvPicPr>
          <p:cNvPr id="1030" name="Picture 6" descr="Книга Васька - купить книгу васька от Сергей Антонов в книжном интернет магазине OZON.ru с доставкой по выгодной цен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3857628"/>
            <a:ext cx="1500900" cy="2357434"/>
          </a:xfrm>
          <a:prstGeom prst="rect">
            <a:avLst/>
          </a:prstGeom>
          <a:noFill/>
        </p:spPr>
      </p:pic>
      <p:pic>
        <p:nvPicPr>
          <p:cNvPr id="1032" name="Picture 8" descr="http://im3-tub-ru.yandex.net/i?id=b808379b881c5bf58395b0ecfb871b20-136-144&amp;n=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4214818"/>
            <a:ext cx="1520193" cy="2000254"/>
          </a:xfrm>
          <a:prstGeom prst="rect">
            <a:avLst/>
          </a:prstGeom>
          <a:noFill/>
        </p:spPr>
      </p:pic>
      <p:pic>
        <p:nvPicPr>
          <p:cNvPr id="1034" name="Picture 10" descr="Книга &quot;Разорванный рубль&quot; из жанра Современная проза - Скачать бесплатно, читать онлайн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0298" y="3857628"/>
            <a:ext cx="1695718" cy="2428868"/>
          </a:xfrm>
          <a:prstGeom prst="rect">
            <a:avLst/>
          </a:prstGeom>
          <a:noFill/>
        </p:spPr>
      </p:pic>
      <p:pic>
        <p:nvPicPr>
          <p:cNvPr id="1036" name="Picture 12" descr="Разорванный рубль, С. П. Антонов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29520" y="3929066"/>
            <a:ext cx="1357322" cy="21067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Заголовок 1"/>
          <p:cNvSpPr>
            <a:spLocks noGrp="1"/>
          </p:cNvSpPr>
          <p:nvPr>
            <p:ph type="title"/>
          </p:nvPr>
        </p:nvSpPr>
        <p:spPr>
          <a:xfrm>
            <a:off x="142844" y="274320"/>
            <a:ext cx="8790844" cy="79722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литература. ХХ век</a:t>
            </a:r>
            <a:endParaRPr lang="ru-RU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85720" y="6305550"/>
            <a:ext cx="8643998" cy="476250"/>
          </a:xfrm>
        </p:spPr>
        <p:txBody>
          <a:bodyPr/>
          <a:lstStyle/>
          <a:p>
            <a:pPr algn="ctr"/>
            <a:r>
              <a:rPr lang="ru-RU" smtClean="0"/>
              <a:t>Календарь 2015</a:t>
            </a:r>
            <a:endParaRPr lang="ru-RU" dirty="0"/>
          </a:p>
        </p:txBody>
      </p:sp>
      <p:sp>
        <p:nvSpPr>
          <p:cNvPr id="6144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dirty="0" smtClean="0"/>
              <a:t>16 мая – </a:t>
            </a:r>
          </a:p>
          <a:p>
            <a:r>
              <a:rPr lang="ru-RU" sz="2400" b="1" dirty="0" smtClean="0"/>
              <a:t>105 лет</a:t>
            </a:r>
            <a:r>
              <a:rPr lang="ru-RU" sz="2400" dirty="0" smtClean="0"/>
              <a:t> со дня рождения поэта</a:t>
            </a:r>
          </a:p>
          <a:p>
            <a:r>
              <a:rPr lang="ru-RU" sz="2400" b="1" dirty="0" smtClean="0"/>
              <a:t>Ольги Фёдоровны </a:t>
            </a:r>
            <a:r>
              <a:rPr lang="ru-RU" sz="2400" b="1" dirty="0" err="1" smtClean="0"/>
              <a:t>Берггольц</a:t>
            </a:r>
            <a:r>
              <a:rPr lang="ru-RU" sz="2400" dirty="0" smtClean="0"/>
              <a:t> </a:t>
            </a:r>
          </a:p>
          <a:p>
            <a:r>
              <a:rPr lang="ru-RU" sz="2400" dirty="0" smtClean="0"/>
              <a:t>(1910–1975)</a:t>
            </a:r>
          </a:p>
          <a:p>
            <a:endParaRPr lang="ru-RU" dirty="0" smtClean="0"/>
          </a:p>
        </p:txBody>
      </p:sp>
      <p:pic>
        <p:nvPicPr>
          <p:cNvPr id="61445" name="Picture 8" descr="http://www.philatelia.ru/pict/cat5/dir1/3110r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86644" y="1571612"/>
            <a:ext cx="1515310" cy="2215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6" name="Picture 2" descr="http://pictures.bookshop.ua/TitleBooks/bs0000754924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7620" y="1571612"/>
            <a:ext cx="1446291" cy="2357454"/>
          </a:xfrm>
          <a:prstGeom prst="rect">
            <a:avLst/>
          </a:prstGeom>
          <a:noFill/>
        </p:spPr>
      </p:pic>
      <p:pic>
        <p:nvPicPr>
          <p:cNvPr id="62468" name="Picture 4" descr="http://royallib.ru/data/images/238/cover_238507.jp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4143380"/>
            <a:ext cx="1785950" cy="2184649"/>
          </a:xfrm>
          <a:prstGeom prst="rect">
            <a:avLst/>
          </a:prstGeom>
          <a:noFill/>
        </p:spPr>
      </p:pic>
      <p:pic>
        <p:nvPicPr>
          <p:cNvPr id="62470" name="Picture 6" descr="http://www.litagent.ru/img/upload/cover/838_1363874271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71736" y="4000504"/>
            <a:ext cx="1522344" cy="2272154"/>
          </a:xfrm>
          <a:prstGeom prst="rect">
            <a:avLst/>
          </a:prstGeom>
          <a:noFill/>
        </p:spPr>
      </p:pic>
      <p:pic>
        <p:nvPicPr>
          <p:cNvPr id="62472" name="Picture 8" descr="http://www.bookin.org.ru/book/2640786.jpg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929190" y="4071942"/>
            <a:ext cx="1357322" cy="2035984"/>
          </a:xfrm>
          <a:prstGeom prst="rect">
            <a:avLst/>
          </a:prstGeom>
          <a:noFill/>
        </p:spPr>
      </p:pic>
      <p:pic>
        <p:nvPicPr>
          <p:cNvPr id="62474" name="Picture 10" descr="http://s.bookmix.ru/books/6/7/1/Vstrecha_0671.jpg">
            <a:hlinkClick r:id="rId11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715272" y="3929066"/>
            <a:ext cx="1143008" cy="2097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33CC33"/>
                </a:solidFill>
              </a:rPr>
              <a:t>Детская литература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482042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16 мая – </a:t>
            </a:r>
          </a:p>
          <a:p>
            <a:r>
              <a:rPr lang="ru-RU" sz="2400" b="1" dirty="0" smtClean="0"/>
              <a:t>110 лет </a:t>
            </a:r>
            <a:r>
              <a:rPr lang="ru-RU" sz="2400" dirty="0" smtClean="0"/>
              <a:t>со дня рождения писателя, переводчика </a:t>
            </a:r>
          </a:p>
          <a:p>
            <a:r>
              <a:rPr lang="ru-RU" sz="2400" b="1" dirty="0" smtClean="0"/>
              <a:t>Льва Владимировича Рубинштейна</a:t>
            </a:r>
          </a:p>
          <a:p>
            <a:r>
              <a:rPr lang="ru-RU" sz="2400" dirty="0" smtClean="0"/>
              <a:t>(1905-1995)</a:t>
            </a:r>
            <a:endParaRPr lang="ru-RU" sz="2400" dirty="0"/>
          </a:p>
        </p:txBody>
      </p:sp>
      <p:pic>
        <p:nvPicPr>
          <p:cNvPr id="226308" name="Picture 4" descr="Все книги в жанре - Детская проз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3857628"/>
            <a:ext cx="1680205" cy="2333618"/>
          </a:xfrm>
          <a:prstGeom prst="rect">
            <a:avLst/>
          </a:prstGeom>
          <a:noFill/>
        </p:spPr>
      </p:pic>
      <p:pic>
        <p:nvPicPr>
          <p:cNvPr id="226312" name="Picture 8" descr="Книга &quot;Азбука едет по России&quot; Лев Рубинштейн - купить книгу …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643182"/>
            <a:ext cx="2028825" cy="2857500"/>
          </a:xfrm>
          <a:prstGeom prst="rect">
            <a:avLst/>
          </a:prstGeom>
          <a:noFill/>
        </p:spPr>
      </p:pic>
      <p:pic>
        <p:nvPicPr>
          <p:cNvPr id="226314" name="Picture 10" descr="Купити книжку Книжковий інтернет магазин книжковий магазин книги поштою популярні книги нові книги EzoBook.co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357694"/>
            <a:ext cx="1416029" cy="2171899"/>
          </a:xfrm>
          <a:prstGeom prst="rect">
            <a:avLst/>
          </a:prstGeom>
          <a:noFill/>
        </p:spPr>
      </p:pic>
      <p:pic>
        <p:nvPicPr>
          <p:cNvPr id="226316" name="Picture 12" descr="Чёрный ураган - Рубинштейн Лев - Скачать бесплатно книгу, Читать онлайн, fb2 txt html, Страница 1 - LikeBook.R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15140" y="1428736"/>
            <a:ext cx="2182828" cy="3929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история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624918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17 мая – </a:t>
            </a:r>
          </a:p>
          <a:p>
            <a:r>
              <a:rPr lang="ru-RU" sz="2400" b="1" dirty="0" smtClean="0"/>
              <a:t>195 лет </a:t>
            </a:r>
            <a:r>
              <a:rPr lang="ru-RU" sz="2400" dirty="0" smtClean="0"/>
              <a:t>со дня рождения историка</a:t>
            </a:r>
          </a:p>
          <a:p>
            <a:r>
              <a:rPr lang="ru-RU" sz="2400" b="1" dirty="0" smtClean="0"/>
              <a:t>Сергея Михайловича Соловьёва</a:t>
            </a:r>
          </a:p>
          <a:p>
            <a:r>
              <a:rPr lang="ru-RU" sz="2400" dirty="0" smtClean="0"/>
              <a:t>(1820-1879)</a:t>
            </a:r>
            <a:endParaRPr lang="ru-RU" sz="2400" dirty="0"/>
          </a:p>
        </p:txBody>
      </p:sp>
      <p:pic>
        <p:nvPicPr>
          <p:cNvPr id="225282" name="Picture 2" descr="Сергей Михайлович Соловьев. Товары и биография &quot;Сергей Михайлович Соловьев&quot;. Купить книги, виде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40" y="1571612"/>
            <a:ext cx="2106893" cy="2571769"/>
          </a:xfrm>
          <a:prstGeom prst="rect">
            <a:avLst/>
          </a:prstGeom>
          <a:noFill/>
        </p:spPr>
      </p:pic>
      <p:pic>
        <p:nvPicPr>
          <p:cNvPr id="225284" name="Picture 4" descr="Toy-world - магазин детских игрушек - История России с древн…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3286124"/>
            <a:ext cx="2019195" cy="2619360"/>
          </a:xfrm>
          <a:prstGeom prst="rect">
            <a:avLst/>
          </a:prstGeom>
          <a:noFill/>
        </p:spPr>
      </p:pic>
      <p:pic>
        <p:nvPicPr>
          <p:cNvPr id="225286" name="Picture 6" descr="Сергей Соловьев - История России с древнейших времен (аудиокнига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4071942"/>
            <a:ext cx="2571768" cy="2240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3399"/>
                </a:solidFill>
              </a:rPr>
              <a:t>Зарубежная детская литература</a:t>
            </a:r>
            <a:endParaRPr lang="ru-RU" b="1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624918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29 мая – </a:t>
            </a:r>
          </a:p>
          <a:p>
            <a:r>
              <a:rPr lang="ru-RU" sz="2400" b="1" dirty="0" smtClean="0"/>
              <a:t>185 лет </a:t>
            </a:r>
            <a:r>
              <a:rPr lang="ru-RU" sz="2400" dirty="0" smtClean="0"/>
              <a:t>со дня рождения французского писателя </a:t>
            </a:r>
          </a:p>
          <a:p>
            <a:r>
              <a:rPr lang="ru-RU" sz="2400" b="1" dirty="0" smtClean="0"/>
              <a:t>Гектора Мало </a:t>
            </a:r>
          </a:p>
          <a:p>
            <a:r>
              <a:rPr lang="ru-RU" sz="2400" dirty="0" smtClean="0"/>
              <a:t>(1830-1907)</a:t>
            </a:r>
            <a:endParaRPr lang="ru-RU" sz="2400" dirty="0"/>
          </a:p>
        </p:txBody>
      </p:sp>
      <p:pic>
        <p:nvPicPr>
          <p:cNvPr id="224258" name="Picture 2" descr="Скачать Без семьи / Chibikko Remi to Meiken Kapi 1970 г., Др…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36" y="1500174"/>
            <a:ext cx="2657883" cy="3643338"/>
          </a:xfrm>
          <a:prstGeom prst="rect">
            <a:avLst/>
          </a:prstGeom>
          <a:noFill/>
        </p:spPr>
      </p:pic>
      <p:pic>
        <p:nvPicPr>
          <p:cNvPr id="224260" name="Picture 4" descr="Без семьи Издательская группа &quot;ЭНАС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3000372"/>
            <a:ext cx="2044203" cy="3038449"/>
          </a:xfrm>
          <a:prstGeom prst="rect">
            <a:avLst/>
          </a:prstGeom>
          <a:noFill/>
        </p:spPr>
      </p:pic>
      <p:pic>
        <p:nvPicPr>
          <p:cNvPr id="224262" name="Picture 6" descr="Скачать бесплатно книгу: Без семьи, Гектор Мало. Автор: Гектор Мало Название: Без семьи Издательство: АСТ ISBN: 5-17-028301-6 Г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000504"/>
            <a:ext cx="1571604" cy="23574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Издательство</a:t>
            </a:r>
            <a:r>
              <a:rPr lang="ru-RU" dirty="0" smtClean="0"/>
              <a:t> «</a:t>
            </a:r>
            <a:r>
              <a:rPr lang="ru-RU" b="1" dirty="0" err="1" smtClean="0"/>
              <a:t>КомпасГид</a:t>
            </a:r>
            <a:r>
              <a:rPr lang="ru-RU" dirty="0" smtClean="0"/>
              <a:t>».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00034" y="6305550"/>
            <a:ext cx="8110566" cy="476250"/>
          </a:xfrm>
        </p:spPr>
        <p:txBody>
          <a:bodyPr/>
          <a:lstStyle/>
          <a:p>
            <a:pPr algn="ctr"/>
            <a:r>
              <a:rPr lang="ru-RU" smtClean="0"/>
              <a:t>Календарь 2015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214678" y="1600200"/>
            <a:ext cx="5715040" cy="4614882"/>
          </a:xfrm>
        </p:spPr>
        <p:txBody>
          <a:bodyPr>
            <a:normAutofit fontScale="85000" lnSpcReduction="10000"/>
          </a:bodyPr>
          <a:lstStyle/>
          <a:p>
            <a:r>
              <a:rPr lang="ru-RU" sz="2000" i="1" dirty="0" smtClean="0"/>
              <a:t>Спокойный патриарх неспокойного семейства, бурлящего вокруг дачных шашлыков, купаний и любых других каникулярных поводов, под натиском правнука вспоминает детство, самый страшный и звонкий кусок – зиму 1942 года. Три последних месяца из полутора лет, в течение которых Димка бродил по пояс в грязи и снегу, конвоировал перепуганных до истерики полицаев, выменивал у немецких обозников гранаты на лендлизовскую тушёнку с Большой земли, отчаянно хотел отогреться и наесться, а ещё больше — открыть наконец счёт убитым фрицам. А опекал его эти полтора года Саныч, дерзкий пацан, трепло и боец от бога, заговорённый цыганкой от пули и фотокадра, представленный к Герою и боящийся всего трёх вещей: предательства, торфяного топтуна из бабкиных сказок и строгой девушки Алевтины.</a:t>
            </a:r>
          </a:p>
          <a:p>
            <a:r>
              <a:rPr lang="en-US" sz="2000" i="1" dirty="0" smtClean="0"/>
              <a:t>http://fantlab.ru/work341656</a:t>
            </a:r>
            <a:endParaRPr lang="ru-RU" sz="2000" i="1" dirty="0" smtClean="0"/>
          </a:p>
          <a:p>
            <a:endParaRPr lang="ru-RU" dirty="0"/>
          </a:p>
        </p:txBody>
      </p:sp>
      <p:pic>
        <p:nvPicPr>
          <p:cNvPr id="4" name="Picture 2" descr="http://4.bp.blogspot.com/-c-v7Jc9NBaA/UWca6HZYvSI/AAAAAAAAAjc/KWFO2KMzNts/s1600/%D0%9E%D0%B1%D0%BB%D0%B0%D1%87%D0%BD%D1%8B%D0%B9+%D0%BF%D0%BE%D0%BB%D0%BA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857364"/>
            <a:ext cx="2551051" cy="38075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Заголовок 1"/>
          <p:cNvSpPr>
            <a:spLocks noGrp="1"/>
          </p:cNvSpPr>
          <p:nvPr>
            <p:ph type="title"/>
          </p:nvPr>
        </p:nvSpPr>
        <p:spPr>
          <a:xfrm>
            <a:off x="214282" y="274320"/>
            <a:ext cx="8719406" cy="86866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литература. ХХ век</a:t>
            </a:r>
            <a:endParaRPr lang="ru-RU" dirty="0" smtClean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785786" y="6305550"/>
            <a:ext cx="7824814" cy="47625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63491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dirty="0" smtClean="0"/>
              <a:t>24 мая – </a:t>
            </a:r>
          </a:p>
          <a:p>
            <a:r>
              <a:rPr lang="ru-RU" sz="2400" b="1" dirty="0" smtClean="0"/>
              <a:t>75 лет</a:t>
            </a:r>
            <a:r>
              <a:rPr lang="ru-RU" sz="2400" dirty="0" smtClean="0"/>
              <a:t> со дня рождения поэта, лауреата Нобелевской премии</a:t>
            </a:r>
          </a:p>
          <a:p>
            <a:r>
              <a:rPr lang="ru-RU" sz="2400" b="1" dirty="0" smtClean="0"/>
              <a:t>Иосифа Александровича Бродского </a:t>
            </a:r>
          </a:p>
          <a:p>
            <a:r>
              <a:rPr lang="ru-RU" sz="2400" dirty="0" smtClean="0"/>
              <a:t>(1940–1996)</a:t>
            </a:r>
          </a:p>
          <a:p>
            <a:endParaRPr lang="ru-RU" dirty="0" smtClean="0"/>
          </a:p>
        </p:txBody>
      </p:sp>
      <p:pic>
        <p:nvPicPr>
          <p:cNvPr id="63492" name="Содержимое 4" descr="Бродский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357950" y="1428736"/>
            <a:ext cx="2544978" cy="2714644"/>
          </a:xfrm>
        </p:spPr>
      </p:pic>
      <p:pic>
        <p:nvPicPr>
          <p:cNvPr id="61442" name="Picture 2" descr="http://www.spbkids.com/wp-content/uploads/2010/08/oblozhka_buksir4ik_only_face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4572008"/>
            <a:ext cx="1714480" cy="1731799"/>
          </a:xfrm>
          <a:prstGeom prst="rect">
            <a:avLst/>
          </a:prstGeom>
          <a:noFill/>
        </p:spPr>
      </p:pic>
      <p:pic>
        <p:nvPicPr>
          <p:cNvPr id="61444" name="Picture 4" descr="http://www.petrovka.ua/thumbs/154951----.jp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1928802"/>
            <a:ext cx="1714512" cy="2233892"/>
          </a:xfrm>
          <a:prstGeom prst="rect">
            <a:avLst/>
          </a:prstGeom>
          <a:noFill/>
        </p:spPr>
      </p:pic>
      <p:pic>
        <p:nvPicPr>
          <p:cNvPr id="61446" name="Picture 6" descr="http://booklya.com.ua/files/books/75125_1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43768" y="4357694"/>
            <a:ext cx="1450549" cy="1853736"/>
          </a:xfrm>
          <a:prstGeom prst="rect">
            <a:avLst/>
          </a:prstGeom>
          <a:noFill/>
        </p:spPr>
      </p:pic>
      <p:pic>
        <p:nvPicPr>
          <p:cNvPr id="61448" name="Picture 8" descr="http://csscat.com/z/?__proxy_url=aHR0cDovL2ljLnBpY3MubGl2ZWpvdXJuYWwuY29tL2FxdWFyZWxfYm9va3MvNTExNjM1NTUvMTYwNDA4LzE2MDQwOF9vcmlnaW5hbC5qcGc=&amp;__proxy_form=0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643174" y="4143380"/>
            <a:ext cx="1671649" cy="1943778"/>
          </a:xfrm>
          <a:prstGeom prst="rect">
            <a:avLst/>
          </a:prstGeom>
          <a:noFill/>
        </p:spPr>
      </p:pic>
      <p:pic>
        <p:nvPicPr>
          <p:cNvPr id="10" name="Picture 2" descr="http://im1-tub-ru.yandex.net/i?id=487035802a6dcef79be68864d87f664c-24-144&amp;n=2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358192" y="0"/>
            <a:ext cx="785808" cy="7858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71472" y="6305550"/>
            <a:ext cx="8039128" cy="476250"/>
          </a:xfrm>
        </p:spPr>
        <p:txBody>
          <a:bodyPr/>
          <a:lstStyle/>
          <a:p>
            <a:pPr algn="ctr"/>
            <a:r>
              <a:rPr lang="ru-RU" smtClean="0"/>
              <a:t>Календарь 2015</a:t>
            </a:r>
            <a:endParaRPr lang="ru-RU" dirty="0"/>
          </a:p>
        </p:txBody>
      </p:sp>
      <p:pic>
        <p:nvPicPr>
          <p:cNvPr id="150530" name="Picture 2" descr="http://ogoom.com/uploads/posts/2010-09/ogoom.com_1284740438_c0hbcw4vixzw7ju.jpe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1500174"/>
            <a:ext cx="4286280" cy="4286280"/>
          </a:xfrm>
          <a:prstGeom prst="rect">
            <a:avLst/>
          </a:prstGeom>
          <a:noFill/>
        </p:spPr>
      </p:pic>
      <p:pic>
        <p:nvPicPr>
          <p:cNvPr id="150532" name="Picture 4" descr="http://static.ozone.ru/multimedia/books_covers/1000384087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98" y="428604"/>
            <a:ext cx="2544365" cy="1857388"/>
          </a:xfrm>
          <a:prstGeom prst="rect">
            <a:avLst/>
          </a:prstGeom>
          <a:noFill/>
        </p:spPr>
      </p:pic>
      <p:pic>
        <p:nvPicPr>
          <p:cNvPr id="150534" name="Picture 6" descr="http://www.bookin.org.ru/book/1930848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15074" y="3143248"/>
            <a:ext cx="2543198" cy="25242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1"/>
          <p:cNvSpPr>
            <a:spLocks noGrp="1"/>
          </p:cNvSpPr>
          <p:nvPr>
            <p:ph type="title"/>
          </p:nvPr>
        </p:nvSpPr>
        <p:spPr>
          <a:xfrm>
            <a:off x="571472" y="274320"/>
            <a:ext cx="8362216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литература. ХХ век</a:t>
            </a:r>
            <a:endParaRPr lang="ru-RU" dirty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42910" y="6305550"/>
            <a:ext cx="7967690" cy="476250"/>
          </a:xfrm>
        </p:spPr>
        <p:txBody>
          <a:bodyPr/>
          <a:lstStyle/>
          <a:p>
            <a:pPr algn="ctr"/>
            <a:r>
              <a:rPr lang="ru-RU" smtClean="0"/>
              <a:t>Календарь 2015</a:t>
            </a:r>
            <a:endParaRPr lang="ru-RU"/>
          </a:p>
        </p:txBody>
      </p:sp>
      <p:sp>
        <p:nvSpPr>
          <p:cNvPr id="65539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dirty="0" smtClean="0"/>
              <a:t>24 мая – </a:t>
            </a:r>
          </a:p>
          <a:p>
            <a:r>
              <a:rPr lang="ru-RU" sz="2400" b="1" dirty="0" smtClean="0"/>
              <a:t>110 лет</a:t>
            </a:r>
            <a:r>
              <a:rPr lang="ru-RU" sz="2400" dirty="0" smtClean="0"/>
              <a:t> со дня рождения писателя, лауреата Нобелевской премии</a:t>
            </a:r>
          </a:p>
          <a:p>
            <a:r>
              <a:rPr lang="ru-RU" sz="2400" dirty="0" smtClean="0"/>
              <a:t> </a:t>
            </a:r>
            <a:r>
              <a:rPr lang="ru-RU" sz="2400" b="1" dirty="0" smtClean="0"/>
              <a:t>Михаила Александровича Шолохова </a:t>
            </a:r>
          </a:p>
          <a:p>
            <a:r>
              <a:rPr lang="ru-RU" sz="2400" dirty="0" smtClean="0"/>
              <a:t>(1905–1984)</a:t>
            </a:r>
          </a:p>
          <a:p>
            <a:endParaRPr lang="ru-RU" sz="2400" dirty="0" smtClean="0"/>
          </a:p>
        </p:txBody>
      </p:sp>
      <p:pic>
        <p:nvPicPr>
          <p:cNvPr id="65540" name="Содержимое 4" descr="Шолохов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74162" y="1714489"/>
            <a:ext cx="2579234" cy="2714644"/>
          </a:xfrm>
        </p:spPr>
      </p:pic>
      <p:pic>
        <p:nvPicPr>
          <p:cNvPr id="65541" name="Рисунок 5" descr="Шолохов 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4714884"/>
            <a:ext cx="2786050" cy="1649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im1-tub-ru.yandex.net/i?id=487035802a6dcef79be68864d87f664c-24-144&amp;n=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58192" y="142852"/>
            <a:ext cx="785808" cy="7858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42910" y="6305550"/>
            <a:ext cx="7967690" cy="476250"/>
          </a:xfrm>
        </p:spPr>
        <p:txBody>
          <a:bodyPr/>
          <a:lstStyle/>
          <a:p>
            <a:pPr algn="ctr"/>
            <a:r>
              <a:rPr lang="ru-RU" smtClean="0"/>
              <a:t>Календарь 2015</a:t>
            </a:r>
            <a:endParaRPr lang="ru-RU" dirty="0"/>
          </a:p>
        </p:txBody>
      </p:sp>
      <p:pic>
        <p:nvPicPr>
          <p:cNvPr id="151554" name="Picture 2" descr="http://all-the-books.ru/images/book/1957/sholohov-mihail-sudba-cheloveka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2330" y="428604"/>
            <a:ext cx="1785950" cy="2391256"/>
          </a:xfrm>
          <a:prstGeom prst="rect">
            <a:avLst/>
          </a:prstGeom>
          <a:noFill/>
        </p:spPr>
      </p:pic>
      <p:pic>
        <p:nvPicPr>
          <p:cNvPr id="151556" name="Picture 4" descr="http://riperam.info/uploads/posts/2011-07/13102980349478_88c7756daed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286124"/>
            <a:ext cx="4357686" cy="2905124"/>
          </a:xfrm>
          <a:prstGeom prst="rect">
            <a:avLst/>
          </a:prstGeom>
          <a:noFill/>
        </p:spPr>
      </p:pic>
      <p:pic>
        <p:nvPicPr>
          <p:cNvPr id="151558" name="Picture 6" descr="http://www.bookriver.ru/img/covers/262480.jp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8992" y="357166"/>
            <a:ext cx="1905000" cy="2705100"/>
          </a:xfrm>
          <a:prstGeom prst="rect">
            <a:avLst/>
          </a:prstGeom>
          <a:noFill/>
        </p:spPr>
      </p:pic>
      <p:pic>
        <p:nvPicPr>
          <p:cNvPr id="151560" name="Picture 8" descr="http://i42.fastpic.ru/big/2012/0717/55/b2a15e815e43a7fda2b63ba3548bc155.jpg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2910" y="3357562"/>
            <a:ext cx="2339215" cy="2809868"/>
          </a:xfrm>
          <a:prstGeom prst="rect">
            <a:avLst/>
          </a:prstGeom>
          <a:noFill/>
        </p:spPr>
      </p:pic>
      <p:pic>
        <p:nvPicPr>
          <p:cNvPr id="151562" name="Picture 10" descr="http://pictures.bookshop.ua/TitleBooks/bs0000677389.jpg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0034" y="285728"/>
            <a:ext cx="1905000" cy="2895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33CC33"/>
                </a:solidFill>
              </a:rPr>
              <a:t>Детская литература.</a:t>
            </a:r>
            <a:r>
              <a:rPr lang="ru-RU" b="1" dirty="0" smtClean="0">
                <a:solidFill>
                  <a:srgbClr val="CC3300"/>
                </a:solidFill>
              </a:rPr>
              <a:t> </a:t>
            </a:r>
            <a:r>
              <a:rPr lang="ru-RU" b="1" dirty="0" smtClean="0">
                <a:solidFill>
                  <a:srgbClr val="00B050"/>
                </a:solidFill>
              </a:rPr>
              <a:t>ХХ/ХХ</a:t>
            </a:r>
            <a:r>
              <a:rPr lang="en-US" b="1" dirty="0" smtClean="0">
                <a:solidFill>
                  <a:srgbClr val="00B050"/>
                </a:solidFill>
              </a:rPr>
              <a:t>I</a:t>
            </a:r>
            <a:r>
              <a:rPr lang="ru-RU" b="1" dirty="0" smtClean="0">
                <a:solidFill>
                  <a:srgbClr val="00B050"/>
                </a:solidFill>
              </a:rPr>
              <a:t> век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83920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25 мая – </a:t>
            </a:r>
          </a:p>
          <a:p>
            <a:r>
              <a:rPr lang="ru-RU" sz="2400" b="1" dirty="0" smtClean="0"/>
              <a:t>60 лет </a:t>
            </a:r>
            <a:r>
              <a:rPr lang="ru-RU" sz="2400" dirty="0" smtClean="0"/>
              <a:t>со дня рождения </a:t>
            </a:r>
          </a:p>
          <a:p>
            <a:r>
              <a:rPr lang="ru-RU" sz="2400" b="1" dirty="0" smtClean="0"/>
              <a:t>Натальи Ильиничны </a:t>
            </a:r>
            <a:r>
              <a:rPr lang="ru-RU" sz="2400" b="1" dirty="0" err="1" smtClean="0"/>
              <a:t>Нусиновой</a:t>
            </a:r>
            <a:r>
              <a:rPr lang="ru-RU" sz="2400" b="1" dirty="0" smtClean="0"/>
              <a:t> </a:t>
            </a:r>
            <a:r>
              <a:rPr lang="ru-RU" sz="2400" dirty="0" smtClean="0"/>
              <a:t>(1955)</a:t>
            </a:r>
            <a:endParaRPr lang="ru-RU" sz="2400" dirty="0"/>
          </a:p>
        </p:txBody>
      </p:sp>
      <p:pic>
        <p:nvPicPr>
          <p:cNvPr id="219138" name="Picture 2" descr="Бездомная эпоха Музея кин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1428736"/>
            <a:ext cx="4168770" cy="3126577"/>
          </a:xfrm>
          <a:prstGeom prst="rect">
            <a:avLst/>
          </a:prstGeom>
          <a:noFill/>
        </p:spPr>
      </p:pic>
      <p:pic>
        <p:nvPicPr>
          <p:cNvPr id="219140" name="Picture 4" descr="Нусинова Наталь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214818"/>
            <a:ext cx="1348340" cy="2076445"/>
          </a:xfrm>
          <a:prstGeom prst="rect">
            <a:avLst/>
          </a:prstGeom>
          <a:noFill/>
        </p:spPr>
      </p:pic>
      <p:pic>
        <p:nvPicPr>
          <p:cNvPr id="219142" name="Picture 6" descr="Курячий бог Межрегиональный библиотечный коллектор &quot;Гранд-фаир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3643314"/>
            <a:ext cx="1785950" cy="2555283"/>
          </a:xfrm>
          <a:prstGeom prst="rect">
            <a:avLst/>
          </a:prstGeom>
          <a:noFill/>
        </p:spPr>
      </p:pic>
      <p:pic>
        <p:nvPicPr>
          <p:cNvPr id="219144" name="Picture 8" descr="http://im3-tub-ru.yandex.net/i?id=d0b533ca12ba19435dd539502a4ee5da-82-144&amp;n=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98" y="4786322"/>
            <a:ext cx="2043114" cy="15961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3399"/>
                </a:solidFill>
              </a:rPr>
              <a:t>Зарубежная детская литература</a:t>
            </a:r>
            <a:endParaRPr lang="ru-RU" b="1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624918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26 мая – </a:t>
            </a:r>
          </a:p>
          <a:p>
            <a:r>
              <a:rPr lang="ru-RU" sz="2400" b="1" dirty="0" smtClean="0"/>
              <a:t>115 лет </a:t>
            </a:r>
            <a:r>
              <a:rPr lang="ru-RU" sz="2400" dirty="0" smtClean="0"/>
              <a:t>со дня рождения чешского писателя </a:t>
            </a:r>
          </a:p>
          <a:p>
            <a:r>
              <a:rPr lang="ru-RU" sz="2400" b="1" dirty="0" err="1" smtClean="0"/>
              <a:t>Витезслава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Незвала</a:t>
            </a:r>
            <a:endParaRPr lang="ru-RU" sz="2400" b="1" dirty="0" smtClean="0"/>
          </a:p>
          <a:p>
            <a:r>
              <a:rPr lang="ru-RU" sz="2400" dirty="0" smtClean="0"/>
              <a:t>(1900-1958)</a:t>
            </a:r>
            <a:endParaRPr lang="ru-RU" sz="2400" dirty="0"/>
          </a:p>
        </p:txBody>
      </p:sp>
      <p:pic>
        <p:nvPicPr>
          <p:cNvPr id="218114" name="Picture 2" descr="http://www.sme.sk/vydania/20080408/photo/f4b763a342dc39f7fec3cfee6ce9b7f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5140" y="1428736"/>
            <a:ext cx="2189375" cy="3043231"/>
          </a:xfrm>
          <a:prstGeom prst="rect">
            <a:avLst/>
          </a:prstGeom>
          <a:noFill/>
        </p:spPr>
      </p:pic>
      <p:pic>
        <p:nvPicPr>
          <p:cNvPr id="218116" name="Picture 4" descr="WISHLIST.RU Незвал Витезлав. Вещи, цветы, зверюшки и люди для дете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14818"/>
            <a:ext cx="1494695" cy="2033598"/>
          </a:xfrm>
          <a:prstGeom prst="rect">
            <a:avLst/>
          </a:prstGeom>
          <a:noFill/>
        </p:spPr>
      </p:pic>
      <p:pic>
        <p:nvPicPr>
          <p:cNvPr id="218118" name="Picture 6" descr="СКАЧАТЬ ЭЛЕКТРОННЫЕ КНИГИ БЕСПЛАТНО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3643314"/>
            <a:ext cx="2071702" cy="2738791"/>
          </a:xfrm>
          <a:prstGeom prst="rect">
            <a:avLst/>
          </a:prstGeom>
          <a:noFill/>
        </p:spPr>
      </p:pic>
      <p:pic>
        <p:nvPicPr>
          <p:cNvPr id="218120" name="Picture 8" descr="Анечка-Невеличка и Соломенный Губерт (Незвал Витезслав) - Детская литература - Аудиокниги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4429132"/>
            <a:ext cx="1814490" cy="18144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Отечественная литература. ХХ век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9124984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5720" y="1428736"/>
            <a:ext cx="4038600" cy="468172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1 июня – </a:t>
            </a:r>
          </a:p>
          <a:p>
            <a:r>
              <a:rPr lang="ru-RU" sz="2400" b="1" dirty="0" smtClean="0"/>
              <a:t>95 лет </a:t>
            </a:r>
            <a:r>
              <a:rPr lang="ru-RU" sz="2400" dirty="0" smtClean="0"/>
              <a:t>со дня рождения поэта, переводчика</a:t>
            </a:r>
          </a:p>
          <a:p>
            <a:r>
              <a:rPr lang="ru-RU" sz="2400" b="1" dirty="0" smtClean="0"/>
              <a:t>Давида Самуиловича Самойлова </a:t>
            </a:r>
          </a:p>
          <a:p>
            <a:r>
              <a:rPr lang="ru-RU" sz="2400" dirty="0" smtClean="0"/>
              <a:t>(1920-1990)</a:t>
            </a:r>
            <a:endParaRPr lang="ru-RU" sz="2400" dirty="0"/>
          </a:p>
        </p:txBody>
      </p:sp>
      <p:pic>
        <p:nvPicPr>
          <p:cNvPr id="217090" name="Picture 2" descr="Название: Приключения слонёнка Автор: Давид Самойлов Исполнитель: Б - 28 Февраля 2014 - Blog - Scine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074" y="1643050"/>
            <a:ext cx="2643206" cy="1660815"/>
          </a:xfrm>
          <a:prstGeom prst="rect">
            <a:avLst/>
          </a:prstGeom>
          <a:noFill/>
        </p:spPr>
      </p:pic>
      <p:pic>
        <p:nvPicPr>
          <p:cNvPr id="217092" name="Picture 4" descr="ЭКСМО Книга &quot;Что растёт в саду?&quot;, Андрей Усачёв, 2+ Где купить дешевле, сколько стоит, выбрать интернет-магазин, каталог товар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68" y="3571876"/>
            <a:ext cx="1674055" cy="2500306"/>
          </a:xfrm>
          <a:prstGeom prst="rect">
            <a:avLst/>
          </a:prstGeom>
          <a:noFill/>
        </p:spPr>
      </p:pic>
      <p:pic>
        <p:nvPicPr>
          <p:cNvPr id="217096" name="Picture 8" descr="Вили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4214818"/>
            <a:ext cx="1785930" cy="1785930"/>
          </a:xfrm>
          <a:prstGeom prst="rect">
            <a:avLst/>
          </a:prstGeom>
          <a:noFill/>
        </p:spPr>
      </p:pic>
      <p:pic>
        <p:nvPicPr>
          <p:cNvPr id="217098" name="Picture 10" descr="Книга Давид Самойлов. Избранное - купить книгу давид самойлов. избранное от Давид Самойлов в книжном интернет магазине OZON.ru с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4000504"/>
            <a:ext cx="1586863" cy="2428872"/>
          </a:xfrm>
          <a:prstGeom prst="rect">
            <a:avLst/>
          </a:prstGeom>
          <a:noFill/>
        </p:spPr>
      </p:pic>
      <p:pic>
        <p:nvPicPr>
          <p:cNvPr id="217100" name="Picture 12" descr="Давид Самойлов. Из последних стихов, Давид Самойлов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3174" y="4286256"/>
            <a:ext cx="1357321" cy="18740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33CC33"/>
                </a:solidFill>
              </a:rPr>
              <a:t>Детская литература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839200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3 июня – </a:t>
            </a:r>
          </a:p>
          <a:p>
            <a:r>
              <a:rPr lang="ru-RU" sz="2400" b="1" dirty="0" smtClean="0"/>
              <a:t>100 лет </a:t>
            </a:r>
            <a:r>
              <a:rPr lang="ru-RU" sz="2400" dirty="0" smtClean="0"/>
              <a:t>со дня рождения писательницы </a:t>
            </a:r>
          </a:p>
          <a:p>
            <a:r>
              <a:rPr lang="ru-RU" sz="2400" b="1" dirty="0" err="1" smtClean="0"/>
              <a:t>Ричи</a:t>
            </a:r>
            <a:r>
              <a:rPr lang="ru-RU" sz="2400" b="1" dirty="0" smtClean="0"/>
              <a:t> Михайловны </a:t>
            </a:r>
            <a:r>
              <a:rPr lang="ru-RU" sz="2400" b="1" dirty="0" err="1" smtClean="0"/>
              <a:t>Достян</a:t>
            </a:r>
            <a:r>
              <a:rPr lang="ru-RU" sz="2400" b="1" dirty="0" smtClean="0"/>
              <a:t> </a:t>
            </a:r>
          </a:p>
          <a:p>
            <a:r>
              <a:rPr lang="ru-RU" sz="2400" dirty="0" smtClean="0"/>
              <a:t>(1915-1993)</a:t>
            </a:r>
            <a:endParaRPr lang="ru-RU" sz="2400" dirty="0"/>
          </a:p>
        </p:txBody>
      </p:sp>
      <p:pic>
        <p:nvPicPr>
          <p:cNvPr id="216066" name="Picture 2" descr="Достян Ричи Михайлов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5140" y="1357298"/>
            <a:ext cx="2214079" cy="2959162"/>
          </a:xfrm>
          <a:prstGeom prst="rect">
            <a:avLst/>
          </a:prstGeom>
          <a:noFill/>
        </p:spPr>
      </p:pic>
      <p:pic>
        <p:nvPicPr>
          <p:cNvPr id="216070" name="Picture 6" descr="Тревог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3643314"/>
            <a:ext cx="1586486" cy="2490784"/>
          </a:xfrm>
          <a:prstGeom prst="rect">
            <a:avLst/>
          </a:prstGeom>
          <a:noFill/>
        </p:spPr>
      </p:pic>
      <p:pic>
        <p:nvPicPr>
          <p:cNvPr id="216072" name="Picture 8" descr="Книжный магазин, букинистический и не только. Купить книги. Продать книг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3714752"/>
            <a:ext cx="1846952" cy="2428868"/>
          </a:xfrm>
          <a:prstGeom prst="rect">
            <a:avLst/>
          </a:prstGeom>
          <a:noFill/>
        </p:spPr>
      </p:pic>
      <p:pic>
        <p:nvPicPr>
          <p:cNvPr id="216074" name="Picture 10" descr="http://im0-tub-ru.yandex.net/i?id=8861b6744044282e8b85c238960518bc-136-144&amp;n=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4643446"/>
            <a:ext cx="1428750" cy="1428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3399"/>
                </a:solidFill>
              </a:rPr>
              <a:t>Зарубежная литература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624918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6 июня – </a:t>
            </a:r>
          </a:p>
          <a:p>
            <a:r>
              <a:rPr lang="ru-RU" b="1" dirty="0" smtClean="0"/>
              <a:t>140 лет </a:t>
            </a:r>
            <a:r>
              <a:rPr lang="ru-RU" dirty="0" smtClean="0"/>
              <a:t>со дня рождения немецкого писателя</a:t>
            </a:r>
          </a:p>
          <a:p>
            <a:r>
              <a:rPr lang="ru-RU" b="1" dirty="0" smtClean="0"/>
              <a:t>Томаса Манна </a:t>
            </a:r>
          </a:p>
          <a:p>
            <a:r>
              <a:rPr lang="ru-RU" dirty="0" smtClean="0"/>
              <a:t>(1875-1955)</a:t>
            </a:r>
            <a:endParaRPr lang="ru-RU" dirty="0"/>
          </a:p>
        </p:txBody>
      </p:sp>
      <p:pic>
        <p:nvPicPr>
          <p:cNvPr id="6" name="Picture 2" descr="http://im1-tub-ru.yandex.net/i?id=487035802a6dcef79be68864d87f664c-24-144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192" y="0"/>
            <a:ext cx="785808" cy="785808"/>
          </a:xfrm>
          <a:prstGeom prst="rect">
            <a:avLst/>
          </a:prstGeom>
          <a:noFill/>
        </p:spPr>
      </p:pic>
      <p:pic>
        <p:nvPicPr>
          <p:cNvPr id="215042" name="Picture 2" descr="Publisher Rejection Letters From Plato to Hitler ANDY ROSS Blog Post Red Roo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1571612"/>
            <a:ext cx="2186093" cy="3071794"/>
          </a:xfrm>
          <a:prstGeom prst="rect">
            <a:avLst/>
          </a:prstGeom>
          <a:noFill/>
        </p:spPr>
      </p:pic>
      <p:pic>
        <p:nvPicPr>
          <p:cNvPr id="215044" name="Picture 4" descr="Классическая проза &quot; Страница 198 &quot; Бесплатная библиотека электронных книг Книгоноша. Net. Читать онлайн, скачать бесплатно и б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143380"/>
            <a:ext cx="1368581" cy="2166921"/>
          </a:xfrm>
          <a:prstGeom prst="rect">
            <a:avLst/>
          </a:prstGeom>
          <a:noFill/>
        </p:spPr>
      </p:pic>
      <p:pic>
        <p:nvPicPr>
          <p:cNvPr id="215046" name="Picture 6" descr="Обложка книги Томас Манн &quot;Будденброки&quot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488" y="4071942"/>
            <a:ext cx="1405374" cy="2190730"/>
          </a:xfrm>
          <a:prstGeom prst="rect">
            <a:avLst/>
          </a:prstGeom>
          <a:noFill/>
        </p:spPr>
      </p:pic>
      <p:pic>
        <p:nvPicPr>
          <p:cNvPr id="215048" name="Picture 8" descr="Маленький господин Фридеман Томас Манн скачать бесплатно онлайн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29190" y="4071942"/>
            <a:ext cx="1338740" cy="2266933"/>
          </a:xfrm>
          <a:prstGeom prst="rect">
            <a:avLst/>
          </a:prstGeom>
          <a:noFill/>
        </p:spPr>
      </p:pic>
      <p:pic>
        <p:nvPicPr>
          <p:cNvPr id="215050" name="Picture 10" descr="Иосиф и его братья (Пролог). Манн Томас, скачать книгу беспл…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0628" y="1785926"/>
            <a:ext cx="1220564" cy="20383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33CC33"/>
                </a:solidFill>
              </a:rPr>
              <a:t>Детская литература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624918" cy="365760"/>
          </a:xfrm>
        </p:spPr>
        <p:txBody>
          <a:bodyPr/>
          <a:lstStyle/>
          <a:p>
            <a:pPr algn="ctr"/>
            <a:r>
              <a:rPr lang="ru-RU" dirty="0" smtClean="0"/>
              <a:t>Календарь 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6 июня – </a:t>
            </a:r>
          </a:p>
          <a:p>
            <a:r>
              <a:rPr lang="ru-RU" sz="2400" b="1" dirty="0" smtClean="0"/>
              <a:t>85 лет </a:t>
            </a:r>
            <a:r>
              <a:rPr lang="ru-RU" sz="2400" dirty="0" smtClean="0"/>
              <a:t>со дня рождения писателя</a:t>
            </a:r>
          </a:p>
          <a:p>
            <a:r>
              <a:rPr lang="ru-RU" sz="2400" b="1" dirty="0" smtClean="0"/>
              <a:t>Юрия Степановича Самсонова </a:t>
            </a:r>
          </a:p>
          <a:p>
            <a:r>
              <a:rPr lang="ru-RU" sz="2400" dirty="0" smtClean="0"/>
              <a:t>(1930-1992)</a:t>
            </a:r>
            <a:endParaRPr lang="ru-RU" sz="2400" dirty="0"/>
          </a:p>
        </p:txBody>
      </p:sp>
      <p:pic>
        <p:nvPicPr>
          <p:cNvPr id="214018" name="Picture 2" descr="Самсонов, Юрий Степанович - писатель Энциклопедия Иркутской области и Байкал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0892" y="1500174"/>
            <a:ext cx="1928826" cy="3019611"/>
          </a:xfrm>
          <a:prstGeom prst="rect">
            <a:avLst/>
          </a:prstGeom>
          <a:noFill/>
        </p:spPr>
      </p:pic>
      <p:pic>
        <p:nvPicPr>
          <p:cNvPr id="214020" name="Picture 4" descr="Самсонов Юрий - Путешествие за семь порогов, Скачать книгу бесплатно в формате fb2, html, txt, Читать онлайн - FANREAD.R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286256"/>
            <a:ext cx="1287267" cy="1950209"/>
          </a:xfrm>
          <a:prstGeom prst="rect">
            <a:avLst/>
          </a:prstGeom>
          <a:noFill/>
        </p:spPr>
      </p:pic>
      <p:pic>
        <p:nvPicPr>
          <p:cNvPr id="214022" name="Picture 6" descr="Сказки, Страница 59, Книги скачать бесплатно - RomanBoo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32" y="4286256"/>
            <a:ext cx="1346527" cy="2066920"/>
          </a:xfrm>
          <a:prstGeom prst="rect">
            <a:avLst/>
          </a:prstGeom>
          <a:noFill/>
        </p:spPr>
      </p:pic>
      <p:pic>
        <p:nvPicPr>
          <p:cNvPr id="214024" name="Picture 8" descr="ЮРИЙ САМСОНОВ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14744" y="4357694"/>
            <a:ext cx="1386842" cy="1857378"/>
          </a:xfrm>
          <a:prstGeom prst="rect">
            <a:avLst/>
          </a:prstGeom>
          <a:noFill/>
        </p:spPr>
      </p:pic>
      <p:pic>
        <p:nvPicPr>
          <p:cNvPr id="214026" name="Picture 10" descr="Самсонов Юрий - Стеклянный корабль, Скачать книгу бесплатно …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8" y="4214818"/>
            <a:ext cx="1201610" cy="19526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badb1fd53aa9cf467b87ec62d54313e05d1c0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3214</TotalTime>
  <Words>7414</Words>
  <Application>Microsoft Office PowerPoint</Application>
  <PresentationFormat>Экран (4:3)</PresentationFormat>
  <Paragraphs>1876</Paragraphs>
  <Slides>343</Slides>
  <Notes>32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343</vt:i4>
      </vt:variant>
    </vt:vector>
  </HeadingPairs>
  <TitlesOfParts>
    <vt:vector size="344" baseType="lpstr">
      <vt:lpstr>Официальная</vt:lpstr>
      <vt:lpstr>Календарь литературных и памятных дат в помощь планированию работы библиотеки  на новый 2015 год  </vt:lpstr>
      <vt:lpstr>Мероприятия и памятные даты ООН</vt:lpstr>
      <vt:lpstr>ООН – 2015</vt:lpstr>
      <vt:lpstr>Презентация PowerPoint</vt:lpstr>
      <vt:lpstr>ООН – 2015</vt:lpstr>
      <vt:lpstr> ЮНЕСКО - 2015</vt:lpstr>
      <vt:lpstr>9 мая – 70 лет  Победы в Великой Отечественной войне</vt:lpstr>
      <vt:lpstr>Как это было  Военно-историческая серия издательства «Самокат» для подростков. Замысел издательства - рассказать о Великой Отечественной войне честно и объективно настолько, насколько это возможно. Честность гарантируют имена авторов – писателей-фронтовиков, непосредственных очевидцев тех событий, людей с безупречной личной и творческой репутацией.  Художественное произведение дополняется статьёй историка, излагающей сегодняшний взгляд на описываемые события.</vt:lpstr>
      <vt:lpstr>Издательство «КомпасГид».</vt:lpstr>
      <vt:lpstr>2015 год – Год литературы</vt:lpstr>
      <vt:lpstr>Впервые вручена!</vt:lpstr>
      <vt:lpstr>Год литературы в России</vt:lpstr>
      <vt:lpstr>7 мая – 175 лет со дня рождения </vt:lpstr>
      <vt:lpstr>2015 год по восточному календарю –  год козы</vt:lpstr>
      <vt:lpstr>Литературные даты  учебного года</vt:lpstr>
      <vt:lpstr>Отечественная литература. ХХ век</vt:lpstr>
      <vt:lpstr>Зарубежная литература</vt:lpstr>
      <vt:lpstr>Отечественная литература. ХХ век</vt:lpstr>
      <vt:lpstr>Зарубежная литература</vt:lpstr>
      <vt:lpstr>Детская литература</vt:lpstr>
      <vt:lpstr>Детская литература</vt:lpstr>
      <vt:lpstr>Зарубежная литература</vt:lpstr>
      <vt:lpstr>Зарубежная литература</vt:lpstr>
      <vt:lpstr>Детская литература</vt:lpstr>
      <vt:lpstr>Отечественная литература. ХХ век</vt:lpstr>
      <vt:lpstr>Детская литература. ХХ/ХХI век</vt:lpstr>
      <vt:lpstr>Русская классика</vt:lpstr>
      <vt:lpstr>Отечественная литература. ХХ век</vt:lpstr>
      <vt:lpstr>Зарубежная литература</vt:lpstr>
      <vt:lpstr>Отечественная литература. ХХ век</vt:lpstr>
      <vt:lpstr>Детская литература</vt:lpstr>
      <vt:lpstr>Зарубежная литература</vt:lpstr>
      <vt:lpstr>Детская литература</vt:lpstr>
      <vt:lpstr>Зарубежная / советская литература</vt:lpstr>
      <vt:lpstr>Русская классика</vt:lpstr>
      <vt:lpstr>Презентация PowerPoint</vt:lpstr>
      <vt:lpstr>Памятник в Таганроге http://www.panoramio.com/photo/26678775</vt:lpstr>
      <vt:lpstr>Презентация PowerPoint</vt:lpstr>
      <vt:lpstr>Детская литература</vt:lpstr>
      <vt:lpstr>Зарубежная детская литература</vt:lpstr>
      <vt:lpstr>Детская литература. Филология</vt:lpstr>
      <vt:lpstr>Отечественная литература. ХХ век</vt:lpstr>
      <vt:lpstr>Презентация PowerPoint</vt:lpstr>
      <vt:lpstr>Детская литература. </vt:lpstr>
      <vt:lpstr>Русская классика</vt:lpstr>
      <vt:lpstr>Детская литература </vt:lpstr>
      <vt:lpstr>Зарубежная детская литература</vt:lpstr>
      <vt:lpstr>Детская литература </vt:lpstr>
      <vt:lpstr>Зарубежная детская литература</vt:lpstr>
      <vt:lpstr>Филология</vt:lpstr>
      <vt:lpstr>Отечественная литература. ХХ век</vt:lpstr>
      <vt:lpstr>Русская классика</vt:lpstr>
      <vt:lpstr>Отечественная литература. ХХ век/ Филология </vt:lpstr>
      <vt:lpstr>Русская классика</vt:lpstr>
      <vt:lpstr>Презентация PowerPoint</vt:lpstr>
      <vt:lpstr>Детская литература</vt:lpstr>
      <vt:lpstr>Отечественная литература. ХХ век</vt:lpstr>
      <vt:lpstr>Детская литература </vt:lpstr>
      <vt:lpstr>Зарубежная литература</vt:lpstr>
      <vt:lpstr>Детская литература. ХХ/ХХI век </vt:lpstr>
      <vt:lpstr>Отечественная литература. Журналистика. ХХ век</vt:lpstr>
      <vt:lpstr>Отечественная литература. ХХ век  Журналистика</vt:lpstr>
      <vt:lpstr>Отечественная литература. ХХ век</vt:lpstr>
      <vt:lpstr>Отечественная литература. ХХ век</vt:lpstr>
      <vt:lpstr>Детская литература </vt:lpstr>
      <vt:lpstr>Зарубежная литература</vt:lpstr>
      <vt:lpstr>Отечественная литература. ХХ век</vt:lpstr>
      <vt:lpstr>Презентация PowerPoint</vt:lpstr>
      <vt:lpstr>Отечественная литература. ХХ век</vt:lpstr>
      <vt:lpstr>Русская классика</vt:lpstr>
      <vt:lpstr>Отечественная литература/ Зарубежная литература</vt:lpstr>
      <vt:lpstr>Отечественная литература. ХХ век</vt:lpstr>
      <vt:lpstr>Русская литература. ХIХ век</vt:lpstr>
      <vt:lpstr>Русская литература. ХIХ век</vt:lpstr>
      <vt:lpstr>Зарубежная литература</vt:lpstr>
      <vt:lpstr>Зарубежная литература</vt:lpstr>
      <vt:lpstr>Филология</vt:lpstr>
      <vt:lpstr>Отечественная литература. ХХ век</vt:lpstr>
      <vt:lpstr>Детская литература. ХХ/ХХI век</vt:lpstr>
      <vt:lpstr>Зарубежная детская литература</vt:lpstr>
      <vt:lpstr>Зарубежная детская литература</vt:lpstr>
      <vt:lpstr>Зарубежная детская литература</vt:lpstr>
      <vt:lpstr>Зарубежная литература</vt:lpstr>
      <vt:lpstr>Зарубежная литература</vt:lpstr>
      <vt:lpstr>Детская литература</vt:lpstr>
      <vt:lpstr>Отечественная литература. ХХ век</vt:lpstr>
      <vt:lpstr>Детская литература</vt:lpstr>
      <vt:lpstr>Отечественная история</vt:lpstr>
      <vt:lpstr>Зарубежная детская литература</vt:lpstr>
      <vt:lpstr>Отечественная литература. ХХ век</vt:lpstr>
      <vt:lpstr>Презентация PowerPoint</vt:lpstr>
      <vt:lpstr>Отечественная литература. ХХ век</vt:lpstr>
      <vt:lpstr>Презентация PowerPoint</vt:lpstr>
      <vt:lpstr>Детская литература. ХХ/ХХI век</vt:lpstr>
      <vt:lpstr>Зарубежная детская литература</vt:lpstr>
      <vt:lpstr>Отечественная литература. ХХ век</vt:lpstr>
      <vt:lpstr>Детская литература</vt:lpstr>
      <vt:lpstr>Зарубежная литература</vt:lpstr>
      <vt:lpstr>Детская литература</vt:lpstr>
      <vt:lpstr>Детская литература. Филология </vt:lpstr>
      <vt:lpstr>Зарубежная литература</vt:lpstr>
      <vt:lpstr>Отечественная литература. ХХ век</vt:lpstr>
      <vt:lpstr>Зарубежная литература</vt:lpstr>
      <vt:lpstr>Зарубежная детская литература</vt:lpstr>
      <vt:lpstr>Зарубежная литература</vt:lpstr>
      <vt:lpstr>Детская литература</vt:lpstr>
      <vt:lpstr>Отечественная литература. ХХ век</vt:lpstr>
      <vt:lpstr>Отечественная литература. ХХ век</vt:lpstr>
      <vt:lpstr>Отечественная литература. ХХ век</vt:lpstr>
      <vt:lpstr>Зарубежная литература</vt:lpstr>
      <vt:lpstr>Зарубежная литература</vt:lpstr>
      <vt:lpstr>Детская литература. Критика</vt:lpstr>
      <vt:lpstr>Русская литература. ХIХ век</vt:lpstr>
      <vt:lpstr>Зарубежная литература</vt:lpstr>
      <vt:lpstr>Зарубежная детская литература</vt:lpstr>
      <vt:lpstr>Презентация PowerPoint</vt:lpstr>
      <vt:lpstr>Презентация PowerPoint</vt:lpstr>
      <vt:lpstr>Отечественная литература. Журналистика. ХХ век </vt:lpstr>
      <vt:lpstr>Отечественная литература. ХХ век</vt:lpstr>
      <vt:lpstr>Отечественная литература. ХХ век</vt:lpstr>
      <vt:lpstr>Отечественная литература. ХХ век</vt:lpstr>
      <vt:lpstr>Зарубежная детская литература</vt:lpstr>
      <vt:lpstr>Зарубежная детская литература</vt:lpstr>
      <vt:lpstr>Зарубежная детская литература</vt:lpstr>
      <vt:lpstr>Детская литература</vt:lpstr>
      <vt:lpstr>Зарубежная литература</vt:lpstr>
      <vt:lpstr>Отечественная литература. ХХ век</vt:lpstr>
      <vt:lpstr>Зарубежная литература</vt:lpstr>
      <vt:lpstr>Отечественная литература. ХХ век</vt:lpstr>
      <vt:lpstr>Детская литература</vt:lpstr>
      <vt:lpstr>Детская литература. ХХ/ХХI век</vt:lpstr>
      <vt:lpstr>Отечественная литература. ХХ век</vt:lpstr>
      <vt:lpstr>Отечественная литература. ХХ век</vt:lpstr>
      <vt:lpstr>Зарубежная детская литература</vt:lpstr>
      <vt:lpstr>Русская классика. Серебряный век</vt:lpstr>
      <vt:lpstr>Зарубежная литература</vt:lpstr>
      <vt:lpstr>Русская классика. Русское зарубежье</vt:lpstr>
      <vt:lpstr>Детская литература</vt:lpstr>
      <vt:lpstr>Детская литература</vt:lpstr>
      <vt:lpstr>Зарубежная литература</vt:lpstr>
      <vt:lpstr>Детская литература. ХХ/ХХI век</vt:lpstr>
      <vt:lpstr>Отечественная литература. ХХ/ХХI век</vt:lpstr>
      <vt:lpstr>Детская литература  ХХ/ХХI век</vt:lpstr>
      <vt:lpstr>Зарубежная литература</vt:lpstr>
      <vt:lpstr>Детская литература</vt:lpstr>
      <vt:lpstr>Языкознание. Лексикография</vt:lpstr>
      <vt:lpstr>Русская литература. ХIХ век</vt:lpstr>
      <vt:lpstr>Отечественная литература.  ХХ век</vt:lpstr>
      <vt:lpstr>Русская литература. ХIХ век</vt:lpstr>
      <vt:lpstr>Детская литература. Журналистика. Педагогика</vt:lpstr>
      <vt:lpstr>Отечественная литература.  ХХ/ХХI век</vt:lpstr>
      <vt:lpstr>Детская литература. ХХ/ХХI век</vt:lpstr>
      <vt:lpstr>Русская классика. Серебряный век</vt:lpstr>
      <vt:lpstr>Филология</vt:lpstr>
      <vt:lpstr>Отечественная литература.  ХХ век</vt:lpstr>
      <vt:lpstr>Отечественная литература.  Детская литература.  ХIХ-XX век </vt:lpstr>
      <vt:lpstr>Отечественная литература.  ХХ век</vt:lpstr>
      <vt:lpstr>Детская литература</vt:lpstr>
      <vt:lpstr>Зарубежная литература</vt:lpstr>
      <vt:lpstr>Русская классика. Серебряный век. Русское зарубежье</vt:lpstr>
      <vt:lpstr>Детская литература</vt:lpstr>
      <vt:lpstr>Отечественная литература.  ХХ век</vt:lpstr>
      <vt:lpstr>Русская классика. Литературная критика</vt:lpstr>
      <vt:lpstr>Античная литература</vt:lpstr>
      <vt:lpstr>Детская литература. ХХ/ХХI век</vt:lpstr>
      <vt:lpstr>Детская литература</vt:lpstr>
      <vt:lpstr>Отечественная литература.  ХХ век</vt:lpstr>
      <vt:lpstr>Отечественная литература.  ХХ век</vt:lpstr>
      <vt:lpstr>Русская классика. Русское зарубежье</vt:lpstr>
      <vt:lpstr>Отечественная литература.  ХХ век</vt:lpstr>
      <vt:lpstr>Зарубежная детская литература</vt:lpstr>
      <vt:lpstr>Русская классика. Серебряный век</vt:lpstr>
      <vt:lpstr>Детская литература</vt:lpstr>
      <vt:lpstr>Отечественная литература.  ХХ век</vt:lpstr>
      <vt:lpstr>Отечественная литература.  ХХ век</vt:lpstr>
      <vt:lpstr>Детская литература</vt:lpstr>
      <vt:lpstr>Отечественная литература.  ХХ век</vt:lpstr>
      <vt:lpstr>Детская литература</vt:lpstr>
      <vt:lpstr>Зарубежная литература</vt:lpstr>
      <vt:lpstr>Детская литература</vt:lpstr>
      <vt:lpstr>Русская классика. Серебряный век</vt:lpstr>
      <vt:lpstr>Детская литература</vt:lpstr>
      <vt:lpstr>Зарубежная литература</vt:lpstr>
      <vt:lpstr>Отечественная литература.  ХХ век</vt:lpstr>
      <vt:lpstr>Отечественная литература.  ХХ век Зарубежная литература</vt:lpstr>
      <vt:lpstr>Русская классика. Серебряный век</vt:lpstr>
      <vt:lpstr>Отечественная литература.  ХХ век. Литературная критика </vt:lpstr>
      <vt:lpstr>Отечественная литература.  ХХ век</vt:lpstr>
      <vt:lpstr>Отечественная литература.  ХХ век Детская литература</vt:lpstr>
      <vt:lpstr>Отечественная литература.  ХХ век</vt:lpstr>
      <vt:lpstr>Зарубежная литература</vt:lpstr>
      <vt:lpstr>Зарубежная литература</vt:lpstr>
      <vt:lpstr>Отечественная литература.  ХХ век Детская литература</vt:lpstr>
      <vt:lpstr>Русская классика</vt:lpstr>
      <vt:lpstr>Русская классика</vt:lpstr>
      <vt:lpstr>Зарубежная литература</vt:lpstr>
      <vt:lpstr>Зарубежная литература</vt:lpstr>
      <vt:lpstr> Отечественная литература.  ХХ век </vt:lpstr>
      <vt:lpstr> Отечественная литература.  ХХ век </vt:lpstr>
      <vt:lpstr>Зарубежная литература</vt:lpstr>
      <vt:lpstr>Детская литература</vt:lpstr>
      <vt:lpstr>Зарубежная литература</vt:lpstr>
      <vt:lpstr>Зарубежная литература</vt:lpstr>
      <vt:lpstr>Отечественная литература.  ХХ век</vt:lpstr>
      <vt:lpstr>Детская литература</vt:lpstr>
      <vt:lpstr>Отечественная литература.  ХХ век Детская литература</vt:lpstr>
      <vt:lpstr>Отечественная литература.  ХХ век Детская литература</vt:lpstr>
      <vt:lpstr>Детская литература. ХХ/ХХI век</vt:lpstr>
      <vt:lpstr>Зарубежная литература</vt:lpstr>
      <vt:lpstr>Детская литература</vt:lpstr>
      <vt:lpstr>Зарубежная литература</vt:lpstr>
      <vt:lpstr>Зарубежная литература</vt:lpstr>
      <vt:lpstr>Отечественная литература. ХХ век Детская литература </vt:lpstr>
      <vt:lpstr>Отечественная литература. ХХ век Детская литература </vt:lpstr>
      <vt:lpstr>Юбилеи художников-иллюстраторов</vt:lpstr>
      <vt:lpstr> </vt:lpstr>
      <vt:lpstr>Юбилеи художников-иллюстраторов</vt:lpstr>
      <vt:lpstr>Юбилеи художников-иллюстраторов</vt:lpstr>
      <vt:lpstr>Юбилеи художников-иллюстраторов</vt:lpstr>
      <vt:lpstr>Презентация PowerPoint</vt:lpstr>
      <vt:lpstr>Юбилеи художников-иллюстраторов</vt:lpstr>
      <vt:lpstr>Юбилеи художников-иллюстраторов</vt:lpstr>
      <vt:lpstr>Юбилеи художников-иллюстраторов</vt:lpstr>
      <vt:lpstr>Юбилеи художников-иллюстраторов</vt:lpstr>
      <vt:lpstr>Юбилеи художников-иллюстраторов</vt:lpstr>
      <vt:lpstr>Юбилеи художников-иллюстраторов</vt:lpstr>
      <vt:lpstr>Юбилеи художников-иллюстраторов</vt:lpstr>
      <vt:lpstr>Юбилеи художников-иллюстраторов</vt:lpstr>
      <vt:lpstr>Юбилеи художников-иллюстраторов</vt:lpstr>
      <vt:lpstr>Юбилеи художников-иллюстраторов</vt:lpstr>
      <vt:lpstr>Юбилеи художников-иллюстраторов</vt:lpstr>
      <vt:lpstr>Юбилеи художников-иллюстраторов</vt:lpstr>
      <vt:lpstr>Юбилеи художников-иллюстраторов</vt:lpstr>
      <vt:lpstr>Юбилеи художников-иллюстраторов</vt:lpstr>
      <vt:lpstr>Юбилеи художников-иллюстраторов</vt:lpstr>
      <vt:lpstr>Юбилеи художников-иллюстраторов</vt:lpstr>
      <vt:lpstr>Юбилеи художников-иллюстраторов</vt:lpstr>
      <vt:lpstr>Юбилеи художников-иллюстраторов</vt:lpstr>
      <vt:lpstr>Юбилеи художников-иллюстраторов</vt:lpstr>
      <vt:lpstr>Юбилеи художников-иллюстраторов</vt:lpstr>
      <vt:lpstr>Юбилеи художников-иллюстраторов</vt:lpstr>
      <vt:lpstr>Юбилеи художников-иллюстраторов</vt:lpstr>
      <vt:lpstr>Юбилеи художников-иллюстраторов</vt:lpstr>
      <vt:lpstr>Юбилеи художников-иллюстраторов</vt:lpstr>
      <vt:lpstr>Юбилеи художников-иллюстраторов</vt:lpstr>
      <vt:lpstr>Юбилеи художников-иллюстраторов</vt:lpstr>
      <vt:lpstr>Юбилеи художников-иллюстраторов</vt:lpstr>
      <vt:lpstr>Юбилеи художников-иллюстраторов</vt:lpstr>
      <vt:lpstr>Юбилеи художников-иллюстраторов</vt:lpstr>
      <vt:lpstr>Юбилеи художников-иллюстраторов</vt:lpstr>
      <vt:lpstr>Юбилеи художников-иллюстраторов</vt:lpstr>
      <vt:lpstr>Юбилеи художников-иллюстраторов</vt:lpstr>
      <vt:lpstr>Юбилеи художников-иллюстраторов</vt:lpstr>
      <vt:lpstr>Юбилеи художников-иллюстраторов</vt:lpstr>
      <vt:lpstr>Юбилеи художников-иллюстраторов</vt:lpstr>
      <vt:lpstr>Книги-юбиляры 2015 года</vt:lpstr>
      <vt:lpstr>Книги-юбиляры -2015</vt:lpstr>
      <vt:lpstr>Книги-юбиляры -2015</vt:lpstr>
      <vt:lpstr>Книги-юбиляры -2015</vt:lpstr>
      <vt:lpstr>Презентация PowerPoint</vt:lpstr>
      <vt:lpstr> Журнал-юбиляр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Презентация PowerPoint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Газета-юбиляр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Книги-юбиляры -2015</vt:lpstr>
      <vt:lpstr>Спасибо за внимание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Календарь литературных и памятных дат в помощь планированию работы библиотеки  на новый 2015 год  </dc:title>
  <dc:creator>admin</dc:creator>
  <cp:lastModifiedBy>Мария Э. Далецкая</cp:lastModifiedBy>
  <cp:revision>324</cp:revision>
  <dcterms:created xsi:type="dcterms:W3CDTF">2014-05-06T02:50:36Z</dcterms:created>
  <dcterms:modified xsi:type="dcterms:W3CDTF">2014-10-09T11:27:20Z</dcterms:modified>
</cp:coreProperties>
</file>